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Lst>
  <p:sldSz cy="6858000" cx="12192000"/>
  <p:notesSz cx="6858000" cy="9144000"/>
  <p:embeddedFontLst>
    <p:embeddedFont>
      <p:font typeface="Proxima Nova"/>
      <p:regular r:id="rId70"/>
      <p:bold r:id="rId71"/>
      <p:italic r:id="rId72"/>
      <p:boldItalic r:id="rId73"/>
    </p:embeddedFont>
    <p:embeddedFont>
      <p:font typeface="Roboto"/>
      <p:regular r:id="rId74"/>
      <p:bold r:id="rId75"/>
      <p:italic r:id="rId76"/>
      <p:boldItalic r:id="rId77"/>
    </p:embeddedFont>
    <p:embeddedFont>
      <p:font typeface="Roboto Medium"/>
      <p:regular r:id="rId78"/>
      <p:bold r:id="rId79"/>
      <p:italic r:id="rId80"/>
      <p:boldItalic r:id="rId81"/>
    </p:embeddedFont>
    <p:embeddedFont>
      <p:font typeface="Fira Sans"/>
      <p:bold r:id="rId82"/>
      <p:boldItalic r:id="rId83"/>
    </p:embeddedFont>
    <p:embeddedFont>
      <p:font typeface="Gill Sans"/>
      <p:regular r:id="rId84"/>
      <p:bold r:id="rId85"/>
    </p:embeddedFont>
    <p:embeddedFont>
      <p:font typeface="Open Sans Light"/>
      <p:regular r:id="rId86"/>
      <p:bold r:id="rId87"/>
      <p:italic r:id="rId88"/>
      <p:boldItalic r:id="rId89"/>
    </p:embeddedFont>
    <p:embeddedFont>
      <p:font typeface="Open Sans"/>
      <p:regular r:id="rId90"/>
      <p:bold r:id="rId91"/>
      <p:italic r:id="rId92"/>
      <p:boldItalic r:id="rId93"/>
    </p:embeddedFont>
    <p:embeddedFont>
      <p:font typeface="Century Gothic"/>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font" Target="fonts/CenturyGothic-bold.fntdata"/><Relationship Id="rId94" Type="http://schemas.openxmlformats.org/officeDocument/2006/relationships/font" Target="fonts/CenturyGothic-regular.fntdata"/><Relationship Id="rId97" Type="http://schemas.openxmlformats.org/officeDocument/2006/relationships/font" Target="fonts/CenturyGothic-boldItalic.fntdata"/><Relationship Id="rId96" Type="http://schemas.openxmlformats.org/officeDocument/2006/relationships/font" Target="fonts/CenturyGothic-italic.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84" Type="http://schemas.openxmlformats.org/officeDocument/2006/relationships/font" Target="fonts/GillSans-regular.fntdata"/><Relationship Id="rId83" Type="http://schemas.openxmlformats.org/officeDocument/2006/relationships/font" Target="fonts/FiraSans-boldItalic.fntdata"/><Relationship Id="rId86" Type="http://schemas.openxmlformats.org/officeDocument/2006/relationships/font" Target="fonts/OpenSansLight-regular.fntdata"/><Relationship Id="rId85" Type="http://schemas.openxmlformats.org/officeDocument/2006/relationships/font" Target="fonts/GillSans-bold.fntdata"/><Relationship Id="rId88" Type="http://schemas.openxmlformats.org/officeDocument/2006/relationships/font" Target="fonts/OpenSansLight-italic.fntdata"/><Relationship Id="rId87" Type="http://schemas.openxmlformats.org/officeDocument/2006/relationships/font" Target="fonts/OpenSansLight-bold.fntdata"/><Relationship Id="rId89" Type="http://schemas.openxmlformats.org/officeDocument/2006/relationships/font" Target="fonts/OpenSansLight-boldItalic.fntdata"/><Relationship Id="rId80" Type="http://schemas.openxmlformats.org/officeDocument/2006/relationships/font" Target="fonts/RobotoMedium-italic.fntdata"/><Relationship Id="rId82" Type="http://schemas.openxmlformats.org/officeDocument/2006/relationships/font" Target="fonts/FiraSans-bold.fntdata"/><Relationship Id="rId81" Type="http://schemas.openxmlformats.org/officeDocument/2006/relationships/font" Target="fonts/RobotoMedium-bold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font" Target="fonts/ProximaNova-boldItalic.fntdata"/><Relationship Id="rId72" Type="http://schemas.openxmlformats.org/officeDocument/2006/relationships/font" Target="fonts/ProximaNova-italic.fntdata"/><Relationship Id="rId75" Type="http://schemas.openxmlformats.org/officeDocument/2006/relationships/font" Target="fonts/Roboto-bold.fntdata"/><Relationship Id="rId74" Type="http://schemas.openxmlformats.org/officeDocument/2006/relationships/font" Target="fonts/Roboto-regular.fntdata"/><Relationship Id="rId77" Type="http://schemas.openxmlformats.org/officeDocument/2006/relationships/font" Target="fonts/Roboto-boldItalic.fntdata"/><Relationship Id="rId76" Type="http://schemas.openxmlformats.org/officeDocument/2006/relationships/font" Target="fonts/Roboto-italic.fntdata"/><Relationship Id="rId79" Type="http://schemas.openxmlformats.org/officeDocument/2006/relationships/font" Target="fonts/RobotoMedium-bold.fntdata"/><Relationship Id="rId78" Type="http://schemas.openxmlformats.org/officeDocument/2006/relationships/font" Target="fonts/RobotoMedium-regular.fntdata"/><Relationship Id="rId71" Type="http://schemas.openxmlformats.org/officeDocument/2006/relationships/font" Target="fonts/ProximaNova-bold.fntdata"/><Relationship Id="rId70" Type="http://schemas.openxmlformats.org/officeDocument/2006/relationships/font" Target="fonts/ProximaNova-regular.fntdata"/><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988cdf65c_2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f988cdf65c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f988cdf65c_2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f988cdf65c_2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f988cdf65c_2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f988cdf65c_2_19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f988cdf65c_2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f988cdf65c_2_2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f988cdf65c_2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f988cdf65c_2_20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f988cdf65c_2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f988cdf65c_2_2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f988cdf65c_2_2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3" name="Google Shape;383;gf988cdf65c_2_21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Talking Points:</a:t>
            </a:r>
            <a:endParaRPr/>
          </a:p>
          <a:p>
            <a:pPr indent="0" lvl="0" marL="0" rtl="0" algn="l">
              <a:lnSpc>
                <a:spcPct val="100000"/>
              </a:lnSpc>
              <a:spcBef>
                <a:spcPts val="0"/>
              </a:spcBef>
              <a:spcAft>
                <a:spcPts val="0"/>
              </a:spcAft>
              <a:buSzPts val="1400"/>
              <a:buNone/>
            </a:pPr>
            <a:r>
              <a:rPr lang="en-US"/>
              <a:t>As one anonymous executive said to me recently…...</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384" name="Google Shape;384;gf988cdf65c_2_21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f988cdf65c_2_221:notes"/>
          <p:cNvSpPr txBox="1"/>
          <p:nvPr>
            <p:ph idx="1" type="body"/>
          </p:nvPr>
        </p:nvSpPr>
        <p:spPr>
          <a:xfrm>
            <a:off x="685800" y="4400550"/>
            <a:ext cx="5486400" cy="3600600"/>
          </a:xfrm>
          <a:prstGeom prst="rect">
            <a:avLst/>
          </a:prstGeom>
          <a:noFill/>
          <a:ln>
            <a:noFill/>
          </a:ln>
        </p:spPr>
        <p:txBody>
          <a:bodyPr anchorCtr="0" anchor="t" bIns="48325" lIns="96650" spcFirstLastPara="1" rIns="96650" wrap="square" tIns="48325">
            <a:noAutofit/>
          </a:bodyPr>
          <a:lstStyle/>
          <a:p>
            <a:pPr indent="-171450" lvl="0" marL="171450" marR="0" rtl="0" algn="l">
              <a:lnSpc>
                <a:spcPct val="100000"/>
              </a:lnSpc>
              <a:spcBef>
                <a:spcPts val="0"/>
              </a:spcBef>
              <a:spcAft>
                <a:spcPts val="0"/>
              </a:spcAft>
              <a:buClr>
                <a:schemeClr val="dk1"/>
              </a:buClr>
              <a:buSzPts val="1200"/>
              <a:buFont typeface="Open Sans"/>
              <a:buChar char="-"/>
            </a:pPr>
            <a:r>
              <a:rPr i="1" lang="en-US" sz="1200">
                <a:latin typeface="Open Sans"/>
                <a:ea typeface="Open Sans"/>
                <a:cs typeface="Open Sans"/>
                <a:sym typeface="Open Sans"/>
              </a:rPr>
              <a:t>Project require value (disruption – 5G, IOT, Edge, savings, new services, Demand, … ) </a:t>
            </a:r>
            <a:endParaRPr/>
          </a:p>
          <a:p>
            <a:pPr indent="-171450" lvl="0" marL="171450" marR="0" rtl="0" algn="l">
              <a:lnSpc>
                <a:spcPct val="100000"/>
              </a:lnSpc>
              <a:spcBef>
                <a:spcPts val="0"/>
              </a:spcBef>
              <a:spcAft>
                <a:spcPts val="0"/>
              </a:spcAft>
              <a:buClr>
                <a:schemeClr val="dk1"/>
              </a:buClr>
              <a:buSzPts val="1200"/>
              <a:buFont typeface="Open Sans"/>
              <a:buChar char="-"/>
            </a:pPr>
            <a:r>
              <a:rPr i="1" lang="en-US" sz="1200">
                <a:latin typeface="Open Sans"/>
                <a:ea typeface="Open Sans"/>
                <a:cs typeface="Open Sans"/>
                <a:sym typeface="Open Sans"/>
              </a:rPr>
              <a:t>Neutral Governance, community to enable collaboration</a:t>
            </a:r>
            <a:endParaRPr i="1" sz="1600">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a:p>
        </p:txBody>
      </p:sp>
      <p:sp>
        <p:nvSpPr>
          <p:cNvPr id="390" name="Google Shape;390;gf988cdf65c_2_2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f988cdf65c_2_2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1" name="Google Shape;411;gf988cdf65c_2_2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988cdf65c_2_251:notes"/>
          <p:cNvSpPr/>
          <p:nvPr>
            <p:ph idx="2" type="sldImg"/>
          </p:nvPr>
        </p:nvSpPr>
        <p:spPr>
          <a:xfrm>
            <a:off x="683679" y="1088571"/>
            <a:ext cx="5061900" cy="29388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2" name="Google Shape;422;gf988cdf65c_2_251:notes"/>
          <p:cNvSpPr txBox="1"/>
          <p:nvPr>
            <p:ph idx="1" type="body"/>
          </p:nvPr>
        </p:nvSpPr>
        <p:spPr>
          <a:xfrm>
            <a:off x="642938" y="4191001"/>
            <a:ext cx="5143500" cy="3429000"/>
          </a:xfrm>
          <a:prstGeom prst="rect">
            <a:avLst/>
          </a:prstGeom>
          <a:noFill/>
          <a:ln>
            <a:noFill/>
          </a:ln>
        </p:spPr>
        <p:txBody>
          <a:bodyPr anchorCtr="0" anchor="t" bIns="42900" lIns="85825" spcFirstLastPara="1" rIns="85825" wrap="square" tIns="42900">
            <a:noAutofit/>
          </a:bodyPr>
          <a:lstStyle/>
          <a:p>
            <a:pPr indent="0" lvl="0" marL="0" rtl="0" algn="l">
              <a:spcBef>
                <a:spcPts val="0"/>
              </a:spcBef>
              <a:spcAft>
                <a:spcPts val="0"/>
              </a:spcAft>
              <a:buNone/>
            </a:pPr>
            <a:r>
              <a:rPr lang="en-US" sz="1100">
                <a:solidFill>
                  <a:schemeClr val="dk1"/>
                </a:solidFill>
                <a:latin typeface="Calibri"/>
                <a:ea typeface="Calibri"/>
                <a:cs typeface="Calibri"/>
                <a:sym typeface="Calibri"/>
              </a:rPr>
              <a:t>MG: Fix/Study</a:t>
            </a:r>
            <a:endParaRPr/>
          </a:p>
        </p:txBody>
      </p:sp>
      <p:sp>
        <p:nvSpPr>
          <p:cNvPr id="423" name="Google Shape;423;gf988cdf65c_2_251:notes"/>
          <p:cNvSpPr txBox="1"/>
          <p:nvPr>
            <p:ph idx="12" type="sldNum"/>
          </p:nvPr>
        </p:nvSpPr>
        <p:spPr>
          <a:xfrm>
            <a:off x="3641825" y="8271632"/>
            <a:ext cx="2786100" cy="436800"/>
          </a:xfrm>
          <a:prstGeom prst="rect">
            <a:avLst/>
          </a:prstGeom>
          <a:noFill/>
          <a:ln>
            <a:noFill/>
          </a:ln>
        </p:spPr>
        <p:txBody>
          <a:bodyPr anchorCtr="0" anchor="b" bIns="42900" lIns="85825" spcFirstLastPara="1" rIns="85825" wrap="square" tIns="42900">
            <a:noAutofit/>
          </a:bodyPr>
          <a:lstStyle/>
          <a:p>
            <a:pPr indent="0" lvl="0" marL="0" rtl="0" algn="r">
              <a:spcBef>
                <a:spcPts val="0"/>
              </a:spcBef>
              <a:spcAft>
                <a:spcPts val="0"/>
              </a:spcAft>
              <a:buNone/>
            </a:pPr>
            <a:fld id="{00000000-1234-1234-1234-123412341234}" type="slidenum">
              <a:rPr lang="en-US" sz="1300">
                <a:solidFill>
                  <a:schemeClr val="dk1"/>
                </a:solidFill>
                <a:latin typeface="Calibri"/>
                <a:ea typeface="Calibri"/>
                <a:cs typeface="Calibri"/>
                <a:sym typeface="Calibri"/>
              </a:rPr>
              <a:t>‹#›</a:t>
            </a:fld>
            <a:endParaRPr sz="1300">
              <a:solidFill>
                <a:schemeClr val="dk1"/>
              </a:solidFill>
              <a:latin typeface="Calibri"/>
              <a:ea typeface="Calibri"/>
              <a:cs typeface="Calibri"/>
              <a:sym typeface="Calibri"/>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f988cdf65c_2_278:notes"/>
          <p:cNvSpPr/>
          <p:nvPr>
            <p:ph idx="2" type="sldImg"/>
          </p:nvPr>
        </p:nvSpPr>
        <p:spPr>
          <a:xfrm>
            <a:off x="642938" y="1088571"/>
            <a:ext cx="5143500" cy="2939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0" name="Google Shape;450;gf988cdf65c_2_278:notes"/>
          <p:cNvSpPr txBox="1"/>
          <p:nvPr>
            <p:ph idx="1" type="body"/>
          </p:nvPr>
        </p:nvSpPr>
        <p:spPr>
          <a:xfrm>
            <a:off x="642938" y="4191000"/>
            <a:ext cx="5143500" cy="3429000"/>
          </a:xfrm>
          <a:prstGeom prst="rect">
            <a:avLst/>
          </a:prstGeom>
          <a:noFill/>
          <a:ln>
            <a:noFill/>
          </a:ln>
        </p:spPr>
        <p:txBody>
          <a:bodyPr anchorCtr="0" anchor="t" bIns="43075" lIns="86175" spcFirstLastPara="1" rIns="86175" wrap="square" tIns="43075">
            <a:noAutofit/>
          </a:bodyPr>
          <a:lstStyle/>
          <a:p>
            <a:pPr indent="0" lvl="0" marL="0" rtl="0" algn="l">
              <a:spcBef>
                <a:spcPts val="0"/>
              </a:spcBef>
              <a:spcAft>
                <a:spcPts val="0"/>
              </a:spcAft>
              <a:buNone/>
            </a:pPr>
            <a:r>
              <a:t/>
            </a:r>
            <a:endParaRPr/>
          </a:p>
        </p:txBody>
      </p:sp>
      <p:sp>
        <p:nvSpPr>
          <p:cNvPr id="451" name="Google Shape;451;gf988cdf65c_2_278:notes"/>
          <p:cNvSpPr txBox="1"/>
          <p:nvPr>
            <p:ph idx="12" type="sldNum"/>
          </p:nvPr>
        </p:nvSpPr>
        <p:spPr>
          <a:xfrm>
            <a:off x="3641825" y="8271632"/>
            <a:ext cx="2786100" cy="436800"/>
          </a:xfrm>
          <a:prstGeom prst="rect">
            <a:avLst/>
          </a:prstGeom>
          <a:noFill/>
          <a:ln>
            <a:noFill/>
          </a:ln>
        </p:spPr>
        <p:txBody>
          <a:bodyPr anchorCtr="0" anchor="b" bIns="43075" lIns="86175" spcFirstLastPara="1" rIns="86175" wrap="square" tIns="43075">
            <a:noAutofit/>
          </a:bodyPr>
          <a:lstStyle/>
          <a:p>
            <a:pPr indent="0" lvl="0" marL="0" rtl="0" algn="r">
              <a:spcBef>
                <a:spcPts val="0"/>
              </a:spcBef>
              <a:spcAft>
                <a:spcPts val="0"/>
              </a:spcAft>
              <a:buNone/>
            </a:pPr>
            <a:fld id="{00000000-1234-1234-1234-123412341234}" type="slidenum">
              <a:rPr lang="en-US" sz="1300"/>
              <a:t>‹#›</a:t>
            </a:fld>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f988cdf65c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f988cdf65c_2_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f988cdf65c_2_3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1" name="Google Shape;491;gf988cdf65c_2_3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f988cdf65c_2_3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5" name="Google Shape;515;gf988cdf65c_2_34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f988cdf65c_2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f988cdf65c_2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gf988cdf65c_2_37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8" name="Google Shape;548;gf988cdf65c_2_37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f988cdf65c_2_3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f988cdf65c_2_3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0" name="Shape 560"/>
        <p:cNvGrpSpPr/>
        <p:nvPr/>
      </p:nvGrpSpPr>
      <p:grpSpPr>
        <a:xfrm>
          <a:off x="0" y="0"/>
          <a:ext cx="0" cy="0"/>
          <a:chOff x="0" y="0"/>
          <a:chExt cx="0" cy="0"/>
        </a:xfrm>
      </p:grpSpPr>
      <p:sp>
        <p:nvSpPr>
          <p:cNvPr id="561" name="Google Shape;561;gf988cdf65c_2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2" name="Google Shape;562;gf988cdf65c_2_3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3" name="Google Shape;563;gf988cdf65c_2_38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f988cdf65c_2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f988cdf65c_2_3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gf988cdf65c_2_3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f988cdf65c_2_4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f988cdf65c_2_4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2" name="Google Shape;622;gf988cdf65c_2_4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f988cdf65c_2_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2" name="Google Shape;652;gf988cdf65c_2_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f988cdf65c_2_50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681" name="Google Shape;681;gf988cdf65c_2_50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f988cdf65c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f988cdf65c_2_1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f988cdf65c_2_5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f988cdf65c_2_5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f988cdf65c_2_5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f988cdf65c_2_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f988cdf65c_2_5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Barrier to entry in AI has been lowered</a:t>
            </a:r>
            <a:endParaRPr/>
          </a:p>
        </p:txBody>
      </p:sp>
      <p:sp>
        <p:nvSpPr>
          <p:cNvPr id="696" name="Google Shape;696;gf988cdf65c_2_5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f988cdf65c_2_5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f988cdf65c_2_5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3" name="Google Shape;703;gf988cdf65c_2_5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f988cdf65c_2_5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f988cdf65c_2_5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0" name="Google Shape;710;gf988cdf65c_2_5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f988cdf65c_2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f988cdf65c_2_54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8" name="Google Shape;728;gf988cdf65c_2_54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f988cdf65c_2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f988cdf65c_2_5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8" name="Google Shape;738;gf988cdf65c_2_5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0" name="Shape 780"/>
        <p:cNvGrpSpPr/>
        <p:nvPr/>
      </p:nvGrpSpPr>
      <p:grpSpPr>
        <a:xfrm>
          <a:off x="0" y="0"/>
          <a:ext cx="0" cy="0"/>
          <a:chOff x="0" y="0"/>
          <a:chExt cx="0" cy="0"/>
        </a:xfrm>
      </p:grpSpPr>
      <p:sp>
        <p:nvSpPr>
          <p:cNvPr id="781" name="Google Shape;781;gf988cdf65c_2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2" name="Google Shape;782;gf988cdf65c_2_5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3" name="Google Shape;783;gf988cdf65c_2_5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gf988cdf65c_2_6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0" name="Google Shape;790;gf988cdf65c_2_60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gf988cdf65c_2_60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5" name="Shape 795"/>
        <p:cNvGrpSpPr/>
        <p:nvPr/>
      </p:nvGrpSpPr>
      <p:grpSpPr>
        <a:xfrm>
          <a:off x="0" y="0"/>
          <a:ext cx="0" cy="0"/>
          <a:chOff x="0" y="0"/>
          <a:chExt cx="0" cy="0"/>
        </a:xfrm>
      </p:grpSpPr>
      <p:sp>
        <p:nvSpPr>
          <p:cNvPr id="796" name="Google Shape;796;gf988cdf65c_2_6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7" name="Google Shape;797;gf988cdf65c_2_60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8" name="Google Shape;798;gf988cdf65c_2_60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f988cdf65c_2_6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f988cdf65c_2_64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1" name="Google Shape;831;gf988cdf65c_2_64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f988cdf65c_2_15:notes"/>
          <p:cNvSpPr txBox="1"/>
          <p:nvPr>
            <p:ph idx="1" type="body"/>
          </p:nvPr>
        </p:nvSpPr>
        <p:spPr>
          <a:xfrm>
            <a:off x="731520" y="4620578"/>
            <a:ext cx="5852100" cy="3780600"/>
          </a:xfrm>
          <a:prstGeom prst="rect">
            <a:avLst/>
          </a:prstGeom>
          <a:noFill/>
          <a:ln>
            <a:noFill/>
          </a:ln>
        </p:spPr>
        <p:txBody>
          <a:bodyPr anchorCtr="0" anchor="ctr" bIns="97000" lIns="97000" spcFirstLastPara="1" rIns="97000" wrap="square" tIns="97000">
            <a:noAutofit/>
          </a:bodyPr>
          <a:lstStyle/>
          <a:p>
            <a:pPr indent="0" lvl="0" marL="0" rtl="0" algn="l">
              <a:lnSpc>
                <a:spcPct val="100000"/>
              </a:lnSpc>
              <a:spcBef>
                <a:spcPts val="0"/>
              </a:spcBef>
              <a:spcAft>
                <a:spcPts val="0"/>
              </a:spcAft>
              <a:buSzPts val="1500"/>
              <a:buNone/>
            </a:pPr>
            <a:r>
              <a:t/>
            </a:r>
            <a:endParaRPr/>
          </a:p>
        </p:txBody>
      </p:sp>
      <p:sp>
        <p:nvSpPr>
          <p:cNvPr id="172" name="Google Shape;172;gf988cdf65c_2_15:notes"/>
          <p:cNvSpPr/>
          <p:nvPr>
            <p:ph idx="2" type="sldImg"/>
          </p:nvPr>
        </p:nvSpPr>
        <p:spPr>
          <a:xfrm>
            <a:off x="731520" y="1200150"/>
            <a:ext cx="5852100" cy="32403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f9dc20298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f9dc20298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0" name="Google Shape;850;gf9dc202987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f9dc20298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f9dc20298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8" name="Google Shape;858;gf9dc202987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f9dc202987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f9dc202987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6" name="Google Shape;866;gf9dc202987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f988cdf65c_2_6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f988cdf65c_2_65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74" name="Google Shape;874;gf988cdf65c_2_65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4" name="Shape 894"/>
        <p:cNvGrpSpPr/>
        <p:nvPr/>
      </p:nvGrpSpPr>
      <p:grpSpPr>
        <a:xfrm>
          <a:off x="0" y="0"/>
          <a:ext cx="0" cy="0"/>
          <a:chOff x="0" y="0"/>
          <a:chExt cx="0" cy="0"/>
        </a:xfrm>
      </p:grpSpPr>
      <p:sp>
        <p:nvSpPr>
          <p:cNvPr id="895" name="Google Shape;895;gf988cdf65c_2_6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6" name="Google Shape;896;gf988cdf65c_2_67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Based on data from: </a:t>
            </a:r>
            <a:endParaRPr/>
          </a:p>
          <a:p>
            <a:pPr indent="-228600" lvl="0" marL="457200" marR="0" rtl="0" algn="l">
              <a:lnSpc>
                <a:spcPct val="100000"/>
              </a:lnSpc>
              <a:spcBef>
                <a:spcPts val="0"/>
              </a:spcBef>
              <a:spcAft>
                <a:spcPts val="0"/>
              </a:spcAft>
              <a:buClr>
                <a:srgbClr val="000000"/>
              </a:buClr>
              <a:buSzPts val="1400"/>
              <a:buFont typeface="Arial"/>
              <a:buNone/>
            </a:pPr>
            <a:r>
              <a:rPr lang="en-US"/>
              <a:t>https://insights.lfx.linuxfoundation.org/projects/lfai</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https://landscape.lfaidata.foundation/format=card-mode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897" name="Google Shape;897;gf988cdf65c_2_67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f988cdf65c_2_7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1" name="Google Shape;951;gf988cdf65c_2_7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228600" lvl="0" marL="457200" marR="0" rtl="0" algn="l">
              <a:lnSpc>
                <a:spcPct val="100000"/>
              </a:lnSpc>
              <a:spcBef>
                <a:spcPts val="0"/>
              </a:spcBef>
              <a:spcAft>
                <a:spcPts val="0"/>
              </a:spcAft>
              <a:buClr>
                <a:srgbClr val="000000"/>
              </a:buClr>
              <a:buSzPts val="1400"/>
              <a:buFont typeface="Arial"/>
              <a:buNone/>
            </a:pPr>
            <a:r>
              <a:rPr lang="en-US"/>
              <a:t>Based on data from: </a:t>
            </a:r>
            <a:endParaRPr/>
          </a:p>
          <a:p>
            <a:pPr indent="-228600" lvl="0" marL="457200" marR="0" rtl="0" algn="l">
              <a:lnSpc>
                <a:spcPct val="100000"/>
              </a:lnSpc>
              <a:spcBef>
                <a:spcPts val="0"/>
              </a:spcBef>
              <a:spcAft>
                <a:spcPts val="0"/>
              </a:spcAft>
              <a:buClr>
                <a:srgbClr val="000000"/>
              </a:buClr>
              <a:buSzPts val="1400"/>
              <a:buFont typeface="Arial"/>
              <a:buNone/>
            </a:pPr>
            <a:r>
              <a:rPr lang="en-US"/>
              <a:t>https://insights.lfx.linuxfoundation.org/projects/lfai</a:t>
            </a:r>
            <a:endParaRPr/>
          </a:p>
          <a:p>
            <a:pPr indent="-228600" lvl="0" marL="457200" marR="0" rtl="0" algn="l">
              <a:lnSpc>
                <a:spcPct val="100000"/>
              </a:lnSpc>
              <a:spcBef>
                <a:spcPts val="0"/>
              </a:spcBef>
              <a:spcAft>
                <a:spcPts val="0"/>
              </a:spcAft>
              <a:buClr>
                <a:srgbClr val="000000"/>
              </a:buClr>
              <a:buSzPts val="1400"/>
              <a:buFont typeface="Arial"/>
              <a:buNone/>
            </a:pPr>
            <a:r>
              <a:t/>
            </a:r>
            <a:endParaRPr/>
          </a:p>
          <a:p>
            <a:pPr indent="-228600" lvl="0" marL="457200" marR="0" rtl="0" algn="l">
              <a:lnSpc>
                <a:spcPct val="100000"/>
              </a:lnSpc>
              <a:spcBef>
                <a:spcPts val="0"/>
              </a:spcBef>
              <a:spcAft>
                <a:spcPts val="0"/>
              </a:spcAft>
              <a:buClr>
                <a:srgbClr val="000000"/>
              </a:buClr>
              <a:buSzPts val="1400"/>
              <a:buFont typeface="Arial"/>
              <a:buNone/>
            </a:pPr>
            <a:r>
              <a:rPr lang="en-US"/>
              <a:t>https://landscape.lfaidata.foundation/format=card-mode</a:t>
            </a:r>
            <a:endParaRPr/>
          </a:p>
          <a:p>
            <a:pPr indent="-228600" lvl="0" marL="457200" marR="0" rtl="0" algn="l">
              <a:lnSpc>
                <a:spcPct val="100000"/>
              </a:lnSpc>
              <a:spcBef>
                <a:spcPts val="0"/>
              </a:spcBef>
              <a:spcAft>
                <a:spcPts val="0"/>
              </a:spcAft>
              <a:buClr>
                <a:srgbClr val="000000"/>
              </a:buClr>
              <a:buSzPts val="1400"/>
              <a:buFont typeface="Arial"/>
              <a:buNone/>
            </a:pPr>
            <a:r>
              <a:t/>
            </a:r>
            <a:endParaRPr/>
          </a:p>
        </p:txBody>
      </p:sp>
      <p:sp>
        <p:nvSpPr>
          <p:cNvPr id="952" name="Google Shape;952;gf988cdf65c_2_7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f988cdf65c_2_7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5" name="Google Shape;1005;gf988cdf65c_2_7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6" name="Google Shape;1006;gf988cdf65c_2_7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1" name="Shape 1011"/>
        <p:cNvGrpSpPr/>
        <p:nvPr/>
      </p:nvGrpSpPr>
      <p:grpSpPr>
        <a:xfrm>
          <a:off x="0" y="0"/>
          <a:ext cx="0" cy="0"/>
          <a:chOff x="0" y="0"/>
          <a:chExt cx="0" cy="0"/>
        </a:xfrm>
      </p:grpSpPr>
      <p:sp>
        <p:nvSpPr>
          <p:cNvPr id="1012" name="Google Shape;1012;gf988cdf65c_2_7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3" name="Google Shape;1013;gf988cdf65c_2_79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14" name="Google Shape;1014;gf988cdf65c_2_79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f988cdf65c_2_8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f988cdf65c_2_8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3" name="Google Shape;1033;gf988cdf65c_2_8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f988cdf65c_2_8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f988cdf65c_2_82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f988cdf65c_2_12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7" name="Google Shape;287;gf988cdf65c_2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7" name="Shape 1057"/>
        <p:cNvGrpSpPr/>
        <p:nvPr/>
      </p:nvGrpSpPr>
      <p:grpSpPr>
        <a:xfrm>
          <a:off x="0" y="0"/>
          <a:ext cx="0" cy="0"/>
          <a:chOff x="0" y="0"/>
          <a:chExt cx="0" cy="0"/>
        </a:xfrm>
      </p:grpSpPr>
      <p:sp>
        <p:nvSpPr>
          <p:cNvPr id="1058" name="Google Shape;1058;gf988cdf65c_2_83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9" name="Google Shape;1059;gf988cdf65c_2_83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f988cdf65c_2_84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f988cdf65c_2_84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4" name="Shape 1084"/>
        <p:cNvGrpSpPr/>
        <p:nvPr/>
      </p:nvGrpSpPr>
      <p:grpSpPr>
        <a:xfrm>
          <a:off x="0" y="0"/>
          <a:ext cx="0" cy="0"/>
          <a:chOff x="0" y="0"/>
          <a:chExt cx="0" cy="0"/>
        </a:xfrm>
      </p:grpSpPr>
      <p:sp>
        <p:nvSpPr>
          <p:cNvPr id="1085" name="Google Shape;1085;gf988cdf65c_2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f988cdf65c_2_85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7" name="Google Shape;1087;gf988cdf65c_2_85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1" name="Shape 1101"/>
        <p:cNvGrpSpPr/>
        <p:nvPr/>
      </p:nvGrpSpPr>
      <p:grpSpPr>
        <a:xfrm>
          <a:off x="0" y="0"/>
          <a:ext cx="0" cy="0"/>
          <a:chOff x="0" y="0"/>
          <a:chExt cx="0" cy="0"/>
        </a:xfrm>
      </p:grpSpPr>
      <p:sp>
        <p:nvSpPr>
          <p:cNvPr id="1102" name="Google Shape;1102;gf988cdf65c_2_8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03" name="Google Shape;1103;gf988cdf65c_2_87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04" name="Google Shape;1104;gf988cdf65c_2_87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gf988cdf65c_2_8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5" name="Google Shape;1115;gf988cdf65c_2_88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16" name="Google Shape;1116;gf988cdf65c_2_88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5" name="Shape 1125"/>
        <p:cNvGrpSpPr/>
        <p:nvPr/>
      </p:nvGrpSpPr>
      <p:grpSpPr>
        <a:xfrm>
          <a:off x="0" y="0"/>
          <a:ext cx="0" cy="0"/>
          <a:chOff x="0" y="0"/>
          <a:chExt cx="0" cy="0"/>
        </a:xfrm>
      </p:grpSpPr>
      <p:sp>
        <p:nvSpPr>
          <p:cNvPr id="1126" name="Google Shape;1126;gf988cdf65c_2_8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27" name="Google Shape;1127;gf988cdf65c_2_89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8" name="Google Shape;1128;gf988cdf65c_2_89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f988cdf65c_2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f988cdf65c_2_9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1" name="Google Shape;1141;gf988cdf65c_2_90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f988cdf65c_2_9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f988cdf65c_2_9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gf988cdf65c_2_9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f988cdf65c_2_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2" name="Google Shape;1172;gf988cdf65c_2_9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73" name="Google Shape;1173;gf988cdf65c_2_9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f988cdf65c_2_9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f988cdf65c_2_9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1" name="Google Shape;1211;gf988cdf65c_2_97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988cdf65c_2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988cdf65c_2_16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f988cdf65c_2_10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f988cdf65c_2_10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4" name="Google Shape;1254;gf988cdf65c_2_101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f988cdf65c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f988cdf65c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8" name="Google Shape;1288;gf988cdf65c_3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f988cdf65c_3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f988cdf65c_3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5" name="Google Shape;1295;gf988cdf65c_3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0" name="Shape 1300"/>
        <p:cNvGrpSpPr/>
        <p:nvPr/>
      </p:nvGrpSpPr>
      <p:grpSpPr>
        <a:xfrm>
          <a:off x="0" y="0"/>
          <a:ext cx="0" cy="0"/>
          <a:chOff x="0" y="0"/>
          <a:chExt cx="0" cy="0"/>
        </a:xfrm>
      </p:grpSpPr>
      <p:sp>
        <p:nvSpPr>
          <p:cNvPr id="1301" name="Google Shape;1301;gf988cdf65c_3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2" name="Google Shape;1302;gf988cdf65c_3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3" name="Google Shape;1303;gf988cdf65c_3_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8" name="Shape 1308"/>
        <p:cNvGrpSpPr/>
        <p:nvPr/>
      </p:nvGrpSpPr>
      <p:grpSpPr>
        <a:xfrm>
          <a:off x="0" y="0"/>
          <a:ext cx="0" cy="0"/>
          <a:chOff x="0" y="0"/>
          <a:chExt cx="0" cy="0"/>
        </a:xfrm>
      </p:grpSpPr>
      <p:sp>
        <p:nvSpPr>
          <p:cNvPr id="1309" name="Google Shape;1309;gf988cdf65c_2_10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10" name="Google Shape;1310;gf988cdf65c_2_10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f988cdf65c_2_10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f988cdf65c_2_10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f988cdf65c_2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f988cdf65c_2_1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f988cdf65c_2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f988cdf65c_2_17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f988cdf65c_2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f988cdf65c_2_1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4" name="Shape 14"/>
        <p:cNvGrpSpPr/>
        <p:nvPr/>
      </p:nvGrpSpPr>
      <p:grpSpPr>
        <a:xfrm>
          <a:off x="0" y="0"/>
          <a:ext cx="0" cy="0"/>
          <a:chOff x="0" y="0"/>
          <a:chExt cx="0" cy="0"/>
        </a:xfrm>
      </p:grpSpPr>
      <p:sp>
        <p:nvSpPr>
          <p:cNvPr id="15" name="Google Shape;15;p2"/>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7" name="Google Shape;17;p2"/>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 name="Google Shape;20;p2"/>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p:cSld name="Image Left">
    <p:spTree>
      <p:nvGrpSpPr>
        <p:cNvPr id="72" name="Shape 72"/>
        <p:cNvGrpSpPr/>
        <p:nvPr/>
      </p:nvGrpSpPr>
      <p:grpSpPr>
        <a:xfrm>
          <a:off x="0" y="0"/>
          <a:ext cx="0" cy="0"/>
          <a:chOff x="0" y="0"/>
          <a:chExt cx="0" cy="0"/>
        </a:xfrm>
      </p:grpSpPr>
      <p:sp>
        <p:nvSpPr>
          <p:cNvPr id="73" name="Google Shape;73;p11"/>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74" name="Google Shape;74;p11"/>
          <p:cNvSpPr txBox="1"/>
          <p:nvPr>
            <p:ph idx="1" type="body"/>
          </p:nvPr>
        </p:nvSpPr>
        <p:spPr>
          <a:xfrm>
            <a:off x="7708900" y="0"/>
            <a:ext cx="4483100" cy="6858000"/>
          </a:xfrm>
          <a:prstGeom prst="rect">
            <a:avLst/>
          </a:prstGeom>
          <a:solidFill>
            <a:srgbClr val="00183C">
              <a:alpha val="94901"/>
            </a:srgbClr>
          </a:solidFill>
          <a:ln>
            <a:noFill/>
          </a:ln>
        </p:spPr>
        <p:txBody>
          <a:bodyPr anchorCtr="0" anchor="t" bIns="457200" lIns="457200" spcFirstLastPara="1" rIns="228600" wrap="square" tIns="457200">
            <a:noAutofit/>
          </a:bodyPr>
          <a:lstStyle>
            <a:lvl1pPr indent="-406400" lvl="0" marL="457200" algn="l">
              <a:lnSpc>
                <a:spcPct val="100000"/>
              </a:lnSpc>
              <a:spcBef>
                <a:spcPts val="1000"/>
              </a:spcBef>
              <a:spcAft>
                <a:spcPts val="0"/>
              </a:spcAft>
              <a:buSzPts val="2800"/>
              <a:buChar char="›"/>
              <a:defRPr>
                <a:solidFill>
                  <a:schemeClr val="lt1"/>
                </a:solidFill>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a:solidFill>
                  <a:schemeClr val="lt1"/>
                </a:solidFill>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a:solidFill>
                  <a:schemeClr val="lt1"/>
                </a:solidFill>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a:solidFill>
                  <a:schemeClr val="lt1"/>
                </a:solidFill>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6" name="Google Shape;76;p11"/>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p:cSld name="Image Right">
    <p:spTree>
      <p:nvGrpSpPr>
        <p:cNvPr id="77" name="Shape 77"/>
        <p:cNvGrpSpPr/>
        <p:nvPr/>
      </p:nvGrpSpPr>
      <p:grpSpPr>
        <a:xfrm>
          <a:off x="0" y="0"/>
          <a:ext cx="0" cy="0"/>
          <a:chOff x="0" y="0"/>
          <a:chExt cx="0" cy="0"/>
        </a:xfrm>
      </p:grpSpPr>
      <p:sp>
        <p:nvSpPr>
          <p:cNvPr id="78" name="Google Shape;78;p12"/>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79" name="Google Shape;79;p12"/>
          <p:cNvSpPr txBox="1"/>
          <p:nvPr>
            <p:ph idx="1" type="body"/>
          </p:nvPr>
        </p:nvSpPr>
        <p:spPr>
          <a:xfrm>
            <a:off x="0" y="0"/>
            <a:ext cx="4483100" cy="6858000"/>
          </a:xfrm>
          <a:prstGeom prst="rect">
            <a:avLst/>
          </a:prstGeom>
          <a:solidFill>
            <a:srgbClr val="00183C">
              <a:alpha val="94901"/>
            </a:srgbClr>
          </a:solidFill>
          <a:ln>
            <a:noFill/>
          </a:ln>
        </p:spPr>
        <p:txBody>
          <a:bodyPr anchorCtr="0" anchor="t" bIns="457200" lIns="457200" spcFirstLastPara="1" rIns="228600" wrap="square" tIns="457200">
            <a:noAutofit/>
          </a:bodyPr>
          <a:lstStyle>
            <a:lvl1pPr indent="-406400" lvl="0" marL="457200" algn="l">
              <a:lnSpc>
                <a:spcPct val="100000"/>
              </a:lnSpc>
              <a:spcBef>
                <a:spcPts val="1000"/>
              </a:spcBef>
              <a:spcAft>
                <a:spcPts val="0"/>
              </a:spcAft>
              <a:buSzPts val="2800"/>
              <a:buChar char="›"/>
              <a:defRPr>
                <a:solidFill>
                  <a:schemeClr val="lt1"/>
                </a:solidFill>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a:solidFill>
                  <a:schemeClr val="lt1"/>
                </a:solidFill>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a:solidFill>
                  <a:schemeClr val="lt1"/>
                </a:solidFill>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a:solidFill>
                  <a:schemeClr val="lt1"/>
                </a:solidFill>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12"/>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82" name="Shape 82"/>
        <p:cNvGrpSpPr/>
        <p:nvPr/>
      </p:nvGrpSpPr>
      <p:grpSpPr>
        <a:xfrm>
          <a:off x="0" y="0"/>
          <a:ext cx="0" cy="0"/>
          <a:chOff x="0" y="0"/>
          <a:chExt cx="0" cy="0"/>
        </a:xfrm>
      </p:grpSpPr>
      <p:sp>
        <p:nvSpPr>
          <p:cNvPr id="83" name="Google Shape;83;p13"/>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3"/>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6" name="Google Shape;86;p13"/>
          <p:cNvPicPr preferRelativeResize="0"/>
          <p:nvPr/>
        </p:nvPicPr>
        <p:blipFill rotWithShape="1">
          <a:blip r:embed="rId2">
            <a:alphaModFix/>
          </a:blip>
          <a:srcRect b="0" l="0" r="0" t="0"/>
          <a:stretch/>
        </p:blipFill>
        <p:spPr>
          <a:xfrm>
            <a:off x="5248276" y="5753563"/>
            <a:ext cx="1695450" cy="23083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7" name="Shape 87"/>
        <p:cNvGrpSpPr/>
        <p:nvPr/>
      </p:nvGrpSpPr>
      <p:grpSpPr>
        <a:xfrm>
          <a:off x="0" y="0"/>
          <a:ext cx="0" cy="0"/>
          <a:chOff x="0" y="0"/>
          <a:chExt cx="0" cy="0"/>
        </a:xfrm>
      </p:grpSpPr>
      <p:sp>
        <p:nvSpPr>
          <p:cNvPr id="88" name="Google Shape;88;p14"/>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0" name="Google Shape;90;p14"/>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1" name="Google Shape;91;p14"/>
          <p:cNvPicPr preferRelativeResize="0"/>
          <p:nvPr/>
        </p:nvPicPr>
        <p:blipFill rotWithShape="1">
          <a:blip r:embed="rId2">
            <a:alphaModFix/>
          </a:blip>
          <a:srcRect b="0" l="0" r="0" t="0"/>
          <a:stretch/>
        </p:blipFill>
        <p:spPr>
          <a:xfrm>
            <a:off x="5248275" y="5753563"/>
            <a:ext cx="1695450" cy="23083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92" name="Shape 92"/>
        <p:cNvGrpSpPr/>
        <p:nvPr/>
      </p:nvGrpSpPr>
      <p:grpSpPr>
        <a:xfrm>
          <a:off x="0" y="0"/>
          <a:ext cx="0" cy="0"/>
          <a:chOff x="0" y="0"/>
          <a:chExt cx="0" cy="0"/>
        </a:xfrm>
      </p:grpSpPr>
      <p:sp>
        <p:nvSpPr>
          <p:cNvPr id="93" name="Google Shape;93;p15"/>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4" name="Google Shape;94;p1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5" name="Google Shape;95;p15"/>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6" name="Google Shape;96;p15"/>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7" name="Shape 97"/>
        <p:cNvGrpSpPr/>
        <p:nvPr/>
      </p:nvGrpSpPr>
      <p:grpSpPr>
        <a:xfrm>
          <a:off x="0" y="0"/>
          <a:ext cx="0" cy="0"/>
          <a:chOff x="0" y="0"/>
          <a:chExt cx="0" cy="0"/>
        </a:xfrm>
      </p:grpSpPr>
      <p:sp>
        <p:nvSpPr>
          <p:cNvPr id="98" name="Google Shape;98;p1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6"/>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Dark Background">
  <p:cSld name="Text Full Width Dark Background">
    <p:bg>
      <p:bgPr>
        <a:solidFill>
          <a:srgbClr val="00183C"/>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7"/>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solidFill>
                  <a:schemeClr val="lt1"/>
                </a:solidFill>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solidFill>
                  <a:schemeClr val="lt1"/>
                </a:solidFill>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solidFill>
                  <a:schemeClr val="lt1"/>
                </a:solidFill>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solidFill>
                  <a:schemeClr val="lt1"/>
                </a:solidFill>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3" name="Google Shape;103;p17"/>
          <p:cNvCxnSpPr/>
          <p:nvPr/>
        </p:nvCxnSpPr>
        <p:spPr>
          <a:xfrm>
            <a:off x="411480" y="365126"/>
            <a:ext cx="0" cy="6108699"/>
          </a:xfrm>
          <a:prstGeom prst="straightConnector1">
            <a:avLst/>
          </a:prstGeom>
          <a:noFill/>
          <a:ln cap="flat" cmpd="sng" w="9525">
            <a:solidFill>
              <a:srgbClr val="168FDF"/>
            </a:solidFill>
            <a:prstDash val="solid"/>
            <a:miter lim="800000"/>
            <a:headEnd len="sm" w="sm" type="none"/>
            <a:tailEnd len="sm" w="sm" type="none"/>
          </a:ln>
        </p:spPr>
      </p:cxnSp>
      <p:sp>
        <p:nvSpPr>
          <p:cNvPr id="104" name="Google Shape;104;p1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7"/>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6" name="Google Shape;106;p17"/>
          <p:cNvPicPr preferRelativeResize="0"/>
          <p:nvPr/>
        </p:nvPicPr>
        <p:blipFill rotWithShape="1">
          <a:blip r:embed="rId2">
            <a:alphaModFix/>
          </a:blip>
          <a:srcRect b="0" l="0" r="0" t="0"/>
          <a:stretch/>
        </p:blipFill>
        <p:spPr>
          <a:xfrm>
            <a:off x="558170" y="6262038"/>
            <a:ext cx="1695450" cy="23083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type="blank">
  <p:cSld name="BLANK">
    <p:spTree>
      <p:nvGrpSpPr>
        <p:cNvPr id="107" name="Shape 107"/>
        <p:cNvGrpSpPr/>
        <p:nvPr/>
      </p:nvGrpSpPr>
      <p:grpSpPr>
        <a:xfrm>
          <a:off x="0" y="0"/>
          <a:ext cx="0" cy="0"/>
          <a:chOff x="0" y="0"/>
          <a:chExt cx="0" cy="0"/>
        </a:xfrm>
      </p:grpSpPr>
      <p:sp>
        <p:nvSpPr>
          <p:cNvPr id="108" name="Google Shape;108;p18"/>
          <p:cNvSpPr txBox="1"/>
          <p:nvPr>
            <p:ph idx="12" type="sldNum"/>
          </p:nvPr>
        </p:nvSpPr>
        <p:spPr>
          <a:xfrm>
            <a:off x="11296610" y="6217622"/>
            <a:ext cx="731700" cy="524700"/>
          </a:xfrm>
          <a:prstGeom prst="rect">
            <a:avLst/>
          </a:prstGeom>
        </p:spPr>
        <p:txBody>
          <a:bodyPr anchorCtr="0" anchor="ctr"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Break" showMasterSp="0">
  <p:cSld name="Section Break v1">
    <p:bg>
      <p:bgPr>
        <a:gradFill>
          <a:gsLst>
            <a:gs pos="0">
              <a:schemeClr val="accent1"/>
            </a:gs>
            <a:gs pos="91000">
              <a:schemeClr val="accent2"/>
            </a:gs>
            <a:gs pos="100000">
              <a:schemeClr val="accent2"/>
            </a:gs>
          </a:gsLst>
          <a:lin ang="2399891" scaled="0"/>
        </a:gradFill>
      </p:bgPr>
    </p:bg>
    <p:spTree>
      <p:nvGrpSpPr>
        <p:cNvPr id="109" name="Shape 109"/>
        <p:cNvGrpSpPr/>
        <p:nvPr/>
      </p:nvGrpSpPr>
      <p:grpSpPr>
        <a:xfrm>
          <a:off x="0" y="0"/>
          <a:ext cx="0" cy="0"/>
          <a:chOff x="0" y="0"/>
          <a:chExt cx="0" cy="0"/>
        </a:xfrm>
      </p:grpSpPr>
      <p:pic>
        <p:nvPicPr>
          <p:cNvPr id="110" name="Google Shape;110;p19"/>
          <p:cNvPicPr preferRelativeResize="0"/>
          <p:nvPr/>
        </p:nvPicPr>
        <p:blipFill rotWithShape="1">
          <a:blip r:embed="rId2">
            <a:alphaModFix/>
          </a:blip>
          <a:srcRect b="0" l="0" r="0" t="0"/>
          <a:stretch/>
        </p:blipFill>
        <p:spPr>
          <a:xfrm>
            <a:off x="8645940" y="5917001"/>
            <a:ext cx="2741200" cy="435437"/>
          </a:xfrm>
          <a:prstGeom prst="rect">
            <a:avLst/>
          </a:prstGeom>
          <a:noFill/>
          <a:ln>
            <a:noFill/>
          </a:ln>
        </p:spPr>
      </p:pic>
      <p:sp>
        <p:nvSpPr>
          <p:cNvPr id="111" name="Google Shape;111;p19"/>
          <p:cNvSpPr txBox="1"/>
          <p:nvPr>
            <p:ph type="title"/>
          </p:nvPr>
        </p:nvSpPr>
        <p:spPr>
          <a:xfrm>
            <a:off x="831800" y="2160767"/>
            <a:ext cx="9117600" cy="1379100"/>
          </a:xfrm>
          <a:prstGeom prst="rect">
            <a:avLst/>
          </a:prstGeom>
        </p:spPr>
        <p:txBody>
          <a:bodyPr anchorCtr="0" anchor="b" bIns="45700" lIns="91425" spcFirstLastPara="1" rIns="91425" wrap="square" tIns="45700">
            <a:noAutofit/>
          </a:bodyPr>
          <a:lstStyle>
            <a:lvl1pPr lvl="0" rtl="0">
              <a:spcBef>
                <a:spcPts val="0"/>
              </a:spcBef>
              <a:spcAft>
                <a:spcPts val="0"/>
              </a:spcAft>
              <a:buNone/>
              <a:defRPr b="0">
                <a:solidFill>
                  <a:srgbClr val="FFFFFF"/>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12" name="Google Shape;112;p19"/>
          <p:cNvSpPr txBox="1"/>
          <p:nvPr>
            <p:ph idx="1" type="subTitle"/>
          </p:nvPr>
        </p:nvSpPr>
        <p:spPr>
          <a:xfrm>
            <a:off x="831800" y="3554100"/>
            <a:ext cx="9117600" cy="806400"/>
          </a:xfrm>
          <a:prstGeom prst="rect">
            <a:avLst/>
          </a:prstGeom>
        </p:spPr>
        <p:txBody>
          <a:bodyPr anchorCtr="0" anchor="t" bIns="121900" lIns="121900" spcFirstLastPara="1" rIns="121900" wrap="square" tIns="121900">
            <a:noAutofit/>
          </a:bodyPr>
          <a:lstStyle>
            <a:lvl1pPr lvl="0" rtl="0">
              <a:spcBef>
                <a:spcPts val="1000"/>
              </a:spcBef>
              <a:spcAft>
                <a:spcPts val="0"/>
              </a:spcAft>
              <a:buNone/>
              <a:defRPr sz="1900">
                <a:solidFill>
                  <a:srgbClr val="FFFFFF"/>
                </a:solidFill>
                <a:latin typeface="Century Gothic"/>
                <a:ea typeface="Century Gothic"/>
                <a:cs typeface="Century Gothic"/>
                <a:sym typeface="Century Gothic"/>
              </a:defRPr>
            </a:lvl1pPr>
            <a:lvl2pPr lvl="1" rtl="0">
              <a:spcBef>
                <a:spcPts val="1000"/>
              </a:spcBef>
              <a:spcAft>
                <a:spcPts val="0"/>
              </a:spcAft>
              <a:buNone/>
              <a:defRPr b="1" sz="1900">
                <a:solidFill>
                  <a:srgbClr val="FFFFFF"/>
                </a:solidFill>
                <a:latin typeface="Century Gothic"/>
                <a:ea typeface="Century Gothic"/>
                <a:cs typeface="Century Gothic"/>
                <a:sym typeface="Century Gothic"/>
              </a:defRPr>
            </a:lvl2pPr>
            <a:lvl3pPr lvl="2" rtl="0">
              <a:spcBef>
                <a:spcPts val="1000"/>
              </a:spcBef>
              <a:spcAft>
                <a:spcPts val="0"/>
              </a:spcAft>
              <a:buNone/>
              <a:defRPr b="1" sz="1900">
                <a:solidFill>
                  <a:srgbClr val="FFFFFF"/>
                </a:solidFill>
                <a:latin typeface="Century Gothic"/>
                <a:ea typeface="Century Gothic"/>
                <a:cs typeface="Century Gothic"/>
                <a:sym typeface="Century Gothic"/>
              </a:defRPr>
            </a:lvl3pPr>
            <a:lvl4pPr lvl="3" rtl="0">
              <a:spcBef>
                <a:spcPts val="1000"/>
              </a:spcBef>
              <a:spcAft>
                <a:spcPts val="0"/>
              </a:spcAft>
              <a:buNone/>
              <a:defRPr b="1" sz="1900">
                <a:solidFill>
                  <a:srgbClr val="FFFFFF"/>
                </a:solidFill>
                <a:latin typeface="Century Gothic"/>
                <a:ea typeface="Century Gothic"/>
                <a:cs typeface="Century Gothic"/>
                <a:sym typeface="Century Gothic"/>
              </a:defRPr>
            </a:lvl4pPr>
            <a:lvl5pPr lvl="4" rtl="0">
              <a:spcBef>
                <a:spcPts val="1000"/>
              </a:spcBef>
              <a:spcAft>
                <a:spcPts val="0"/>
              </a:spcAft>
              <a:buNone/>
              <a:defRPr b="1" sz="1900">
                <a:solidFill>
                  <a:srgbClr val="FFFFFF"/>
                </a:solidFill>
                <a:latin typeface="Century Gothic"/>
                <a:ea typeface="Century Gothic"/>
                <a:cs typeface="Century Gothic"/>
                <a:sym typeface="Century Gothic"/>
              </a:defRPr>
            </a:lvl5pPr>
            <a:lvl6pPr lvl="5" rtl="0">
              <a:spcBef>
                <a:spcPts val="1000"/>
              </a:spcBef>
              <a:spcAft>
                <a:spcPts val="0"/>
              </a:spcAft>
              <a:buNone/>
              <a:defRPr b="1" sz="1900">
                <a:solidFill>
                  <a:srgbClr val="FFFFFF"/>
                </a:solidFill>
                <a:latin typeface="Century Gothic"/>
                <a:ea typeface="Century Gothic"/>
                <a:cs typeface="Century Gothic"/>
                <a:sym typeface="Century Gothic"/>
              </a:defRPr>
            </a:lvl6pPr>
            <a:lvl7pPr lvl="6" rtl="0">
              <a:spcBef>
                <a:spcPts val="1000"/>
              </a:spcBef>
              <a:spcAft>
                <a:spcPts val="0"/>
              </a:spcAft>
              <a:buNone/>
              <a:defRPr b="1" sz="1900">
                <a:solidFill>
                  <a:srgbClr val="FFFFFF"/>
                </a:solidFill>
                <a:latin typeface="Century Gothic"/>
                <a:ea typeface="Century Gothic"/>
                <a:cs typeface="Century Gothic"/>
                <a:sym typeface="Century Gothic"/>
              </a:defRPr>
            </a:lvl7pPr>
            <a:lvl8pPr lvl="7" rtl="0">
              <a:spcBef>
                <a:spcPts val="1000"/>
              </a:spcBef>
              <a:spcAft>
                <a:spcPts val="0"/>
              </a:spcAft>
              <a:buNone/>
              <a:defRPr b="1" sz="1900">
                <a:solidFill>
                  <a:srgbClr val="FFFFFF"/>
                </a:solidFill>
                <a:latin typeface="Century Gothic"/>
                <a:ea typeface="Century Gothic"/>
                <a:cs typeface="Century Gothic"/>
                <a:sym typeface="Century Gothic"/>
              </a:defRPr>
            </a:lvl8pPr>
            <a:lvl9pPr lvl="8" rtl="0">
              <a:spcBef>
                <a:spcPts val="1000"/>
              </a:spcBef>
              <a:spcAft>
                <a:spcPts val="0"/>
              </a:spcAft>
              <a:buNone/>
              <a:defRPr b="1" sz="1900">
                <a:solidFill>
                  <a:srgbClr val="FFFFFF"/>
                </a:solidFill>
                <a:latin typeface="Century Gothic"/>
                <a:ea typeface="Century Gothic"/>
                <a:cs typeface="Century Gothic"/>
                <a:sym typeface="Century Gothic"/>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13" name="Shape 113"/>
        <p:cNvGrpSpPr/>
        <p:nvPr/>
      </p:nvGrpSpPr>
      <p:grpSpPr>
        <a:xfrm>
          <a:off x="0" y="0"/>
          <a:ext cx="0" cy="0"/>
          <a:chOff x="0" y="0"/>
          <a:chExt cx="0" cy="0"/>
        </a:xfrm>
      </p:grpSpPr>
      <p:sp>
        <p:nvSpPr>
          <p:cNvPr id="114" name="Google Shape;114;p20"/>
          <p:cNvSpPr txBox="1"/>
          <p:nvPr>
            <p:ph type="title"/>
          </p:nvPr>
        </p:nvSpPr>
        <p:spPr>
          <a:xfrm>
            <a:off x="342900" y="428518"/>
            <a:ext cx="11506500" cy="590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chemeClr val="accent2"/>
              </a:buClr>
              <a:buSzPts val="3600"/>
              <a:buFont typeface="Century Gothic"/>
              <a:buNone/>
              <a:defRPr b="1" i="0" sz="3600" u="none" cap="none" strike="noStrike">
                <a:solidFill>
                  <a:schemeClr val="accent2"/>
                </a:solidFill>
                <a:latin typeface="Century Gothic"/>
                <a:ea typeface="Century Gothic"/>
                <a:cs typeface="Century Gothic"/>
                <a:sym typeface="Century Gothic"/>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p:txBody>
      </p:sp>
      <p:sp>
        <p:nvSpPr>
          <p:cNvPr id="115" name="Google Shape;115;p20"/>
          <p:cNvSpPr txBox="1"/>
          <p:nvPr>
            <p:ph idx="1" type="body"/>
          </p:nvPr>
        </p:nvSpPr>
        <p:spPr>
          <a:xfrm>
            <a:off x="342900" y="1117600"/>
            <a:ext cx="11506500" cy="4819500"/>
          </a:xfrm>
          <a:prstGeom prst="rect">
            <a:avLst/>
          </a:prstGeom>
          <a:noFill/>
          <a:ln>
            <a:noFill/>
          </a:ln>
        </p:spPr>
        <p:txBody>
          <a:bodyPr anchorCtr="0" anchor="t" bIns="91425" lIns="91425" spcFirstLastPara="1" rIns="91425" wrap="square" tIns="91425">
            <a:noAutofit/>
          </a:bodyPr>
          <a:lstStyle>
            <a:lvl1pPr indent="-381000" lvl="0" marL="457200" marR="0" rtl="0" algn="l">
              <a:lnSpc>
                <a:spcPct val="90000"/>
              </a:lnSpc>
              <a:spcBef>
                <a:spcPts val="1100"/>
              </a:spcBef>
              <a:spcAft>
                <a:spcPts val="0"/>
              </a:spcAft>
              <a:buClr>
                <a:schemeClr val="accent3"/>
              </a:buClr>
              <a:buSzPts val="2400"/>
              <a:buFont typeface="Arial"/>
              <a:buChar char="•"/>
              <a:defRPr b="0" i="0" sz="2400" u="none" cap="none" strike="noStrike">
                <a:solidFill>
                  <a:schemeClr val="dk2"/>
                </a:solidFill>
                <a:latin typeface="Century Gothic"/>
                <a:ea typeface="Century Gothic"/>
                <a:cs typeface="Century Gothic"/>
                <a:sym typeface="Century Gothic"/>
              </a:defRPr>
            </a:lvl1pPr>
            <a:lvl2pPr indent="-355600" lvl="1" marL="914400" marR="0" rtl="0" algn="l">
              <a:lnSpc>
                <a:spcPct val="90000"/>
              </a:lnSpc>
              <a:spcBef>
                <a:spcPts val="500"/>
              </a:spcBef>
              <a:spcAft>
                <a:spcPts val="0"/>
              </a:spcAft>
              <a:buClr>
                <a:schemeClr val="accent3"/>
              </a:buClr>
              <a:buSzPts val="2000"/>
              <a:buFont typeface="Century Gothic"/>
              <a:buChar char="–"/>
              <a:defRPr b="0" i="0" sz="2000" u="none" cap="none" strike="noStrike">
                <a:solidFill>
                  <a:schemeClr val="dk2"/>
                </a:solidFill>
                <a:latin typeface="Century Gothic"/>
                <a:ea typeface="Century Gothic"/>
                <a:cs typeface="Century Gothic"/>
                <a:sym typeface="Century Gothic"/>
              </a:defRPr>
            </a:lvl2pPr>
            <a:lvl3pPr indent="-349250" lvl="2" marL="1371600" marR="0" rtl="0" algn="l">
              <a:lnSpc>
                <a:spcPct val="90000"/>
              </a:lnSpc>
              <a:spcBef>
                <a:spcPts val="500"/>
              </a:spcBef>
              <a:spcAft>
                <a:spcPts val="0"/>
              </a:spcAft>
              <a:buClr>
                <a:schemeClr val="accent3"/>
              </a:buClr>
              <a:buSzPts val="1900"/>
              <a:buFont typeface="Arial"/>
              <a:buChar char="•"/>
              <a:defRPr b="0" i="0" sz="1900" u="none" cap="none" strike="noStrike">
                <a:solidFill>
                  <a:schemeClr val="dk2"/>
                </a:solidFill>
                <a:latin typeface="Century Gothic"/>
                <a:ea typeface="Century Gothic"/>
                <a:cs typeface="Century Gothic"/>
                <a:sym typeface="Century Gothic"/>
              </a:defRPr>
            </a:lvl3pPr>
            <a:lvl4pPr indent="-330200" lvl="3" marL="1828800" marR="0" rtl="0" algn="l">
              <a:lnSpc>
                <a:spcPct val="90000"/>
              </a:lnSpc>
              <a:spcBef>
                <a:spcPts val="500"/>
              </a:spcBef>
              <a:spcAft>
                <a:spcPts val="0"/>
              </a:spcAft>
              <a:buClr>
                <a:schemeClr val="accent3"/>
              </a:buClr>
              <a:buSzPts val="1600"/>
              <a:buFont typeface="Century Gothic"/>
              <a:buChar char="–"/>
              <a:defRPr b="0" i="0" sz="1600" u="none" cap="none" strike="noStrike">
                <a:solidFill>
                  <a:schemeClr val="dk2"/>
                </a:solidFill>
                <a:latin typeface="Century Gothic"/>
                <a:ea typeface="Century Gothic"/>
                <a:cs typeface="Century Gothic"/>
                <a:sym typeface="Century Gothic"/>
              </a:defRPr>
            </a:lvl4pPr>
            <a:lvl5pPr indent="-330200" lvl="4" marL="22860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5pPr>
            <a:lvl6pPr indent="-330200" lvl="5" marL="27432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6pPr>
            <a:lvl7pPr indent="-330200" lvl="6" marL="32004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7pPr>
            <a:lvl8pPr indent="-330200" lvl="7" marL="36576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8pPr>
            <a:lvl9pPr indent="-330200" lvl="8" marL="4114800" marR="0" rtl="0" algn="l">
              <a:lnSpc>
                <a:spcPct val="90000"/>
              </a:lnSpc>
              <a:spcBef>
                <a:spcPts val="500"/>
              </a:spcBef>
              <a:spcAft>
                <a:spcPts val="0"/>
              </a:spcAft>
              <a:buClr>
                <a:schemeClr val="accent3"/>
              </a:buClr>
              <a:buSzPts val="1600"/>
              <a:buFont typeface="Arial"/>
              <a:buChar char="•"/>
              <a:defRPr b="0" i="0" sz="1600" u="none" cap="none" strike="noStrike">
                <a:solidFill>
                  <a:schemeClr val="dk2"/>
                </a:solidFill>
                <a:latin typeface="Century Gothic"/>
                <a:ea typeface="Century Gothic"/>
                <a:cs typeface="Century Gothic"/>
                <a:sym typeface="Century Gothic"/>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21" name="Shape 21"/>
        <p:cNvGrpSpPr/>
        <p:nvPr/>
      </p:nvGrpSpPr>
      <p:grpSpPr>
        <a:xfrm>
          <a:off x="0" y="0"/>
          <a:ext cx="0" cy="0"/>
          <a:chOff x="0" y="0"/>
          <a:chExt cx="0" cy="0"/>
        </a:xfrm>
      </p:grpSpPr>
      <p:sp>
        <p:nvSpPr>
          <p:cNvPr id="22" name="Google Shape;22;p3"/>
          <p:cNvSpPr txBox="1"/>
          <p:nvPr>
            <p:ph type="ctrTitle"/>
          </p:nvPr>
        </p:nvSpPr>
        <p:spPr>
          <a:xfrm>
            <a:off x="838200" y="969963"/>
            <a:ext cx="5867400" cy="23876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Open Sans"/>
              <a:buNone/>
              <a:defRPr sz="44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838200" y="3449638"/>
            <a:ext cx="5867400" cy="837882"/>
          </a:xfrm>
          <a:prstGeom prst="rect">
            <a:avLst/>
          </a:prstGeom>
          <a:noFill/>
          <a:ln>
            <a:noFill/>
          </a:ln>
        </p:spPr>
        <p:txBody>
          <a:bodyPr anchorCtr="0" anchor="ctr" bIns="45700" lIns="91425" spcFirstLastPara="1" rIns="91425" wrap="square" tIns="45700">
            <a:noAutofit/>
          </a:bodyPr>
          <a:lstStyle>
            <a:lvl1pPr lvl="0" algn="l">
              <a:lnSpc>
                <a:spcPct val="100000"/>
              </a:lnSpc>
              <a:spcBef>
                <a:spcPts val="1000"/>
              </a:spcBef>
              <a:spcAft>
                <a:spcPts val="0"/>
              </a:spcAft>
              <a:buSzPts val="2800"/>
              <a:buNone/>
              <a:defRPr sz="2800">
                <a:solidFill>
                  <a:schemeClr val="lt1"/>
                </a:solidFill>
                <a:latin typeface="Open Sans"/>
                <a:ea typeface="Open Sans"/>
                <a:cs typeface="Open Sans"/>
                <a:sym typeface="Open Sans"/>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5" name="Google Shape;25;p3"/>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6" name="Google Shape;26;p3"/>
          <p:cNvPicPr preferRelativeResize="0"/>
          <p:nvPr/>
        </p:nvPicPr>
        <p:blipFill rotWithShape="1">
          <a:blip r:embed="rId3">
            <a:alphaModFix/>
          </a:blip>
          <a:srcRect b="0" l="0" r="0" t="0"/>
          <a:stretch/>
        </p:blipFill>
        <p:spPr>
          <a:xfrm>
            <a:off x="768350" y="5799732"/>
            <a:ext cx="2863850" cy="389914"/>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1">
  <p:cSld name="Transition Light_1">
    <p:bg>
      <p:bgPr>
        <a:solidFill>
          <a:schemeClr val="dk2"/>
        </a:solidFill>
      </p:bgPr>
    </p:bg>
    <p:spTree>
      <p:nvGrpSpPr>
        <p:cNvPr id="116" name="Shape 116"/>
        <p:cNvGrpSpPr/>
        <p:nvPr/>
      </p:nvGrpSpPr>
      <p:grpSpPr>
        <a:xfrm>
          <a:off x="0" y="0"/>
          <a:ext cx="0" cy="0"/>
          <a:chOff x="0" y="0"/>
          <a:chExt cx="0" cy="0"/>
        </a:xfrm>
      </p:grpSpPr>
      <p:sp>
        <p:nvSpPr>
          <p:cNvPr id="117" name="Google Shape;117;p21"/>
          <p:cNvSpPr txBox="1"/>
          <p:nvPr>
            <p:ph type="title"/>
          </p:nvPr>
        </p:nvSpPr>
        <p:spPr>
          <a:xfrm>
            <a:off x="609600" y="2447925"/>
            <a:ext cx="10972800" cy="1325700"/>
          </a:xfrm>
          <a:prstGeom prst="rect">
            <a:avLst/>
          </a:prstGeom>
          <a:noFill/>
          <a:ln>
            <a:noFill/>
          </a:ln>
        </p:spPr>
        <p:txBody>
          <a:bodyPr anchorCtr="0" anchor="ctr" bIns="45700" lIns="91425" spcFirstLastPara="1" rIns="91425" wrap="square" tIns="45700">
            <a:noAutofit/>
          </a:bodyPr>
          <a:lstStyle>
            <a:lvl1pPr indent="0" lvl="0" marL="0" marR="0" rtl="0" algn="ctr">
              <a:lnSpc>
                <a:spcPct val="90000"/>
              </a:lnSpc>
              <a:spcBef>
                <a:spcPts val="0"/>
              </a:spcBef>
              <a:spcAft>
                <a:spcPts val="0"/>
              </a:spcAft>
              <a:buClr>
                <a:srgbClr val="FFFFFF"/>
              </a:buClr>
              <a:buSzPts val="4300"/>
              <a:buNone/>
              <a:defRPr i="0" sz="4300" u="none" cap="none" strike="noStrike">
                <a:solidFill>
                  <a:srgbClr val="FFFFFF"/>
                </a:solidFill>
              </a:defRPr>
            </a:lvl1pPr>
            <a:lvl2pPr indent="0" lvl="1"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2pPr>
            <a:lvl3pPr indent="0" lvl="2"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3pPr>
            <a:lvl4pPr indent="0" lvl="3"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4pPr>
            <a:lvl5pPr indent="0" lvl="4"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5pPr>
            <a:lvl6pPr indent="0" lvl="5"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6pPr>
            <a:lvl7pPr indent="0" lvl="6"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7pPr>
            <a:lvl8pPr indent="0" lvl="7"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8pPr>
            <a:lvl9pPr indent="0" lvl="8" rtl="0">
              <a:spcBef>
                <a:spcPts val="0"/>
              </a:spcBef>
              <a:spcAft>
                <a:spcPts val="0"/>
              </a:spcAft>
              <a:buClr>
                <a:srgbClr val="FFFFFF"/>
              </a:buClr>
              <a:buSzPts val="4300"/>
              <a:buFont typeface="Arial"/>
              <a:buNone/>
              <a:defRPr sz="4300">
                <a:solidFill>
                  <a:srgbClr val="FFFFFF"/>
                </a:solidFill>
                <a:latin typeface="Arial"/>
                <a:ea typeface="Arial"/>
                <a:cs typeface="Arial"/>
                <a:sym typeface="Arial"/>
              </a:defRPr>
            </a:lvl9pPr>
          </a:lstStyle>
          <a:p/>
        </p:txBody>
      </p:sp>
      <p:sp>
        <p:nvSpPr>
          <p:cNvPr id="118" name="Google Shape;118;p21"/>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i="0" sz="1100" u="none" cap="none" strike="noStrike">
                <a:solidFill>
                  <a:srgbClr val="2F2F2F"/>
                </a:solidFill>
              </a:defRPr>
            </a:lvl1pPr>
            <a:lvl2pPr indent="0" lvl="1" marL="0" marR="0" rtl="0" algn="r">
              <a:spcBef>
                <a:spcPts val="0"/>
              </a:spcBef>
              <a:buNone/>
              <a:defRPr i="0" sz="1100" u="none" cap="none" strike="noStrike">
                <a:solidFill>
                  <a:srgbClr val="2F2F2F"/>
                </a:solidFill>
              </a:defRPr>
            </a:lvl2pPr>
            <a:lvl3pPr indent="0" lvl="2" marL="0" marR="0" rtl="0" algn="r">
              <a:spcBef>
                <a:spcPts val="0"/>
              </a:spcBef>
              <a:buNone/>
              <a:defRPr i="0" sz="1100" u="none" cap="none" strike="noStrike">
                <a:solidFill>
                  <a:srgbClr val="2F2F2F"/>
                </a:solidFill>
              </a:defRPr>
            </a:lvl3pPr>
            <a:lvl4pPr indent="0" lvl="3" marL="0" marR="0" rtl="0" algn="r">
              <a:spcBef>
                <a:spcPts val="0"/>
              </a:spcBef>
              <a:buNone/>
              <a:defRPr i="0" sz="1100" u="none" cap="none" strike="noStrike">
                <a:solidFill>
                  <a:srgbClr val="2F2F2F"/>
                </a:solidFill>
              </a:defRPr>
            </a:lvl4pPr>
            <a:lvl5pPr indent="0" lvl="4" marL="0" marR="0" rtl="0" algn="r">
              <a:spcBef>
                <a:spcPts val="0"/>
              </a:spcBef>
              <a:buNone/>
              <a:defRPr i="0" sz="1100" u="none" cap="none" strike="noStrike">
                <a:solidFill>
                  <a:srgbClr val="2F2F2F"/>
                </a:solidFill>
              </a:defRPr>
            </a:lvl5pPr>
            <a:lvl6pPr indent="0" lvl="5" marL="0" marR="0" rtl="0" algn="r">
              <a:spcBef>
                <a:spcPts val="0"/>
              </a:spcBef>
              <a:buNone/>
              <a:defRPr i="0" sz="1100" u="none" cap="none" strike="noStrike">
                <a:solidFill>
                  <a:srgbClr val="2F2F2F"/>
                </a:solidFill>
              </a:defRPr>
            </a:lvl6pPr>
            <a:lvl7pPr indent="0" lvl="6" marL="0" marR="0" rtl="0" algn="r">
              <a:spcBef>
                <a:spcPts val="0"/>
              </a:spcBef>
              <a:buNone/>
              <a:defRPr i="0" sz="1100" u="none" cap="none" strike="noStrike">
                <a:solidFill>
                  <a:srgbClr val="2F2F2F"/>
                </a:solidFill>
              </a:defRPr>
            </a:lvl7pPr>
            <a:lvl8pPr indent="0" lvl="7" marL="0" marR="0" rtl="0" algn="r">
              <a:spcBef>
                <a:spcPts val="0"/>
              </a:spcBef>
              <a:buNone/>
              <a:defRPr i="0" sz="1100" u="none" cap="none" strike="noStrike">
                <a:solidFill>
                  <a:srgbClr val="2F2F2F"/>
                </a:solidFill>
              </a:defRPr>
            </a:lvl8pPr>
            <a:lvl9pPr indent="0" lvl="8" marL="0" marR="0" rtl="0" algn="r">
              <a:spcBef>
                <a:spcPts val="0"/>
              </a:spcBef>
              <a:buNone/>
              <a:defRPr i="0" sz="1100" u="none" cap="none" strike="noStrike">
                <a:solidFill>
                  <a:srgbClr val="2F2F2F"/>
                </a:solidFill>
              </a:defRPr>
            </a:lvl9pPr>
          </a:lstStyle>
          <a:p>
            <a:pPr indent="0" lvl="0" marL="0" rtl="0" algn="r">
              <a:spcBef>
                <a:spcPts val="0"/>
              </a:spcBef>
              <a:spcAft>
                <a:spcPts val="0"/>
              </a:spcAft>
              <a:buNone/>
            </a:pPr>
            <a:fld id="{00000000-1234-1234-1234-123412341234}" type="slidenum">
              <a:rPr lang="en-US"/>
              <a:t>‹#›</a:t>
            </a:fld>
            <a:endParaRPr/>
          </a:p>
        </p:txBody>
      </p:sp>
      <p:cxnSp>
        <p:nvCxnSpPr>
          <p:cNvPr id="119" name="Google Shape;119;p21"/>
          <p:cNvCxnSpPr/>
          <p:nvPr/>
        </p:nvCxnSpPr>
        <p:spPr>
          <a:xfrm>
            <a:off x="210967" y="239759"/>
            <a:ext cx="0" cy="6355200"/>
          </a:xfrm>
          <a:prstGeom prst="straightConnector1">
            <a:avLst/>
          </a:prstGeom>
          <a:noFill/>
          <a:ln cap="flat" cmpd="sng" w="9525">
            <a:solidFill>
              <a:srgbClr val="168FDF"/>
            </a:solidFill>
            <a:prstDash val="solid"/>
            <a:miter lim="8000"/>
            <a:headEnd len="sm" w="sm" type="none"/>
            <a:tailEnd len="sm" w="sm" type="none"/>
          </a:ln>
        </p:spPr>
      </p:cxnSp>
      <p:pic>
        <p:nvPicPr>
          <p:cNvPr id="120" name="Google Shape;120;p21"/>
          <p:cNvPicPr preferRelativeResize="0"/>
          <p:nvPr/>
        </p:nvPicPr>
        <p:blipFill>
          <a:blip r:embed="rId2">
            <a:alphaModFix/>
          </a:blip>
          <a:stretch>
            <a:fillRect/>
          </a:stretch>
        </p:blipFill>
        <p:spPr>
          <a:xfrm>
            <a:off x="10409033" y="452780"/>
            <a:ext cx="1536735" cy="506367"/>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121" name="Shape 121"/>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okia White 1">
  <p:cSld name="Nokia White 1">
    <p:spTree>
      <p:nvGrpSpPr>
        <p:cNvPr id="122" name="Shape 122"/>
        <p:cNvGrpSpPr/>
        <p:nvPr/>
      </p:nvGrpSpPr>
      <p:grpSpPr>
        <a:xfrm>
          <a:off x="0" y="0"/>
          <a:ext cx="0" cy="0"/>
          <a:chOff x="0" y="0"/>
          <a:chExt cx="0" cy="0"/>
        </a:xfrm>
      </p:grpSpPr>
      <p:sp>
        <p:nvSpPr>
          <p:cNvPr id="123" name="Google Shape;123;p23"/>
          <p:cNvSpPr txBox="1"/>
          <p:nvPr>
            <p:ph idx="1" type="body"/>
          </p:nvPr>
        </p:nvSpPr>
        <p:spPr>
          <a:xfrm>
            <a:off x="556797" y="1440000"/>
            <a:ext cx="11078400" cy="4747200"/>
          </a:xfrm>
          <a:prstGeom prst="rect">
            <a:avLst/>
          </a:prstGeom>
          <a:noFill/>
          <a:ln>
            <a:noFill/>
          </a:ln>
        </p:spPr>
        <p:txBody>
          <a:bodyPr anchorCtr="0" anchor="t" bIns="0" lIns="0" spcFirstLastPara="1" rIns="0" wrap="square" tIns="0">
            <a:noAutofit/>
          </a:bodyPr>
          <a:lstStyle>
            <a:lvl1pPr indent="-228600" lvl="0" marL="457200" rtl="0" algn="l">
              <a:lnSpc>
                <a:spcPct val="100000"/>
              </a:lnSpc>
              <a:spcBef>
                <a:spcPts val="1100"/>
              </a:spcBef>
              <a:spcAft>
                <a:spcPts val="0"/>
              </a:spcAft>
              <a:buSzPts val="1900"/>
              <a:buFont typeface="Arial"/>
              <a:buNone/>
              <a:defRPr sz="1900">
                <a:solidFill>
                  <a:schemeClr val="dk2"/>
                </a:solidFill>
              </a:defRPr>
            </a:lvl1pPr>
            <a:lvl2pPr indent="-228600" lvl="1" marL="914400" rtl="0" algn="l">
              <a:lnSpc>
                <a:spcPct val="100000"/>
              </a:lnSpc>
              <a:spcBef>
                <a:spcPts val="800"/>
              </a:spcBef>
              <a:spcAft>
                <a:spcPts val="0"/>
              </a:spcAft>
              <a:buSzPts val="2700"/>
              <a:buNone/>
              <a:defRPr/>
            </a:lvl2pPr>
            <a:lvl3pPr indent="-228600" lvl="2" marL="1371600" rtl="0" algn="l">
              <a:lnSpc>
                <a:spcPct val="100000"/>
              </a:lnSpc>
              <a:spcBef>
                <a:spcPts val="500"/>
              </a:spcBef>
              <a:spcAft>
                <a:spcPts val="0"/>
              </a:spcAft>
              <a:buSzPts val="2400"/>
              <a:buNone/>
              <a:defRPr/>
            </a:lvl3pPr>
            <a:lvl4pPr indent="-228600" lvl="3" marL="1828800" rtl="0" algn="l">
              <a:lnSpc>
                <a:spcPct val="100000"/>
              </a:lnSpc>
              <a:spcBef>
                <a:spcPts val="500"/>
              </a:spcBef>
              <a:spcAft>
                <a:spcPts val="0"/>
              </a:spcAft>
              <a:buSzPts val="2300"/>
              <a:buNone/>
              <a:defRPr/>
            </a:lvl4pPr>
            <a:lvl5pPr indent="-228600" lvl="4" marL="2286000" rtl="0" algn="l">
              <a:lnSpc>
                <a:spcPct val="100000"/>
              </a:lnSpc>
              <a:spcBef>
                <a:spcPts val="500"/>
              </a:spcBef>
              <a:spcAft>
                <a:spcPts val="0"/>
              </a:spcAft>
              <a:buSzPts val="2000"/>
              <a:buNone/>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24" name="Google Shape;124;p23"/>
          <p:cNvSpPr txBox="1"/>
          <p:nvPr>
            <p:ph type="title"/>
          </p:nvPr>
        </p:nvSpPr>
        <p:spPr>
          <a:xfrm>
            <a:off x="556800" y="372332"/>
            <a:ext cx="11078400" cy="4128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chemeClr val="dk1"/>
              </a:buClr>
              <a:buSzPts val="2400"/>
              <a:buFont typeface="Gill Sans"/>
              <a:buNone/>
              <a:defRPr b="0" sz="2400">
                <a:solidFill>
                  <a:schemeClr val="dk1"/>
                </a:solidFill>
                <a:latin typeface="Gill Sans"/>
                <a:ea typeface="Gill Sans"/>
                <a:cs typeface="Gill Sans"/>
                <a:sym typeface="Gill Sans"/>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5" name="Google Shape;125;p23"/>
          <p:cNvSpPr txBox="1"/>
          <p:nvPr>
            <p:ph idx="2" type="body"/>
          </p:nvPr>
        </p:nvSpPr>
        <p:spPr>
          <a:xfrm>
            <a:off x="556683" y="787200"/>
            <a:ext cx="11078400" cy="4128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lt2"/>
              </a:buClr>
              <a:buSzPts val="2400"/>
              <a:buFont typeface="Arial"/>
              <a:buNone/>
              <a:defRPr sz="2400">
                <a:solidFill>
                  <a:schemeClr val="lt2"/>
                </a:solidFill>
                <a:latin typeface="Gill Sans"/>
                <a:ea typeface="Gill Sans"/>
                <a:cs typeface="Gill Sans"/>
                <a:sym typeface="Gill Sans"/>
              </a:defRPr>
            </a:lvl1pPr>
            <a:lvl2pPr indent="-349250" lvl="1" marL="914400" rtl="0" algn="l">
              <a:lnSpc>
                <a:spcPct val="100000"/>
              </a:lnSpc>
              <a:spcBef>
                <a:spcPts val="500"/>
              </a:spcBef>
              <a:spcAft>
                <a:spcPts val="0"/>
              </a:spcAft>
              <a:buSzPts val="1900"/>
              <a:buChar char="›"/>
              <a:defRPr/>
            </a:lvl2pPr>
            <a:lvl3pPr indent="-349250" lvl="2" marL="1371600" rtl="0" algn="l">
              <a:lnSpc>
                <a:spcPct val="100000"/>
              </a:lnSpc>
              <a:spcBef>
                <a:spcPts val="500"/>
              </a:spcBef>
              <a:spcAft>
                <a:spcPts val="0"/>
              </a:spcAft>
              <a:buSzPts val="1900"/>
              <a:buChar char="›"/>
              <a:defRPr/>
            </a:lvl3pPr>
            <a:lvl4pPr indent="-349250" lvl="3" marL="1828800" rtl="0" algn="l">
              <a:lnSpc>
                <a:spcPct val="100000"/>
              </a:lnSpc>
              <a:spcBef>
                <a:spcPts val="500"/>
              </a:spcBef>
              <a:spcAft>
                <a:spcPts val="0"/>
              </a:spcAft>
              <a:buSzPts val="1900"/>
              <a:buChar char="›"/>
              <a:defRPr/>
            </a:lvl4pPr>
            <a:lvl5pPr indent="-349250" lvl="4" marL="2286000" rtl="0" algn="l">
              <a:lnSpc>
                <a:spcPct val="100000"/>
              </a:lnSpc>
              <a:spcBef>
                <a:spcPts val="500"/>
              </a:spcBef>
              <a:spcAft>
                <a:spcPts val="0"/>
              </a:spcAft>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1">
  <p:cSld name="Transition Light 1">
    <p:spTree>
      <p:nvGrpSpPr>
        <p:cNvPr id="126" name="Shape 126"/>
        <p:cNvGrpSpPr/>
        <p:nvPr/>
      </p:nvGrpSpPr>
      <p:grpSpPr>
        <a:xfrm>
          <a:off x="0" y="0"/>
          <a:ext cx="0" cy="0"/>
          <a:chOff x="0" y="0"/>
          <a:chExt cx="0" cy="0"/>
        </a:xfrm>
      </p:grpSpPr>
      <p:sp>
        <p:nvSpPr>
          <p:cNvPr id="127" name="Google Shape;127;p24"/>
          <p:cNvSpPr txBox="1"/>
          <p:nvPr>
            <p:ph type="title"/>
          </p:nvPr>
        </p:nvSpPr>
        <p:spPr>
          <a:xfrm>
            <a:off x="609600" y="2447925"/>
            <a:ext cx="10972800" cy="1325700"/>
          </a:xfrm>
          <a:prstGeom prst="rect">
            <a:avLst/>
          </a:prstGeom>
          <a:noFill/>
          <a:ln>
            <a:noFill/>
          </a:ln>
        </p:spPr>
        <p:txBody>
          <a:bodyPr anchorCtr="0" anchor="ctr" bIns="68575" lIns="68575" spcFirstLastPara="1" rIns="68575" wrap="square" tIns="68575">
            <a:noAutofit/>
          </a:bodyPr>
          <a:lstStyle>
            <a:lvl1pPr lvl="0" marR="0" rtl="0" algn="ctr">
              <a:lnSpc>
                <a:spcPct val="90000"/>
              </a:lnSpc>
              <a:spcBef>
                <a:spcPts val="0"/>
              </a:spcBef>
              <a:spcAft>
                <a:spcPts val="0"/>
              </a:spcAft>
              <a:buClr>
                <a:schemeClr val="accent1"/>
              </a:buClr>
              <a:buSzPts val="2400"/>
              <a:buFont typeface="Gill Sans"/>
              <a:buNone/>
              <a:defRPr b="0" i="0" sz="2400" u="none" cap="none" strike="noStrike">
                <a:solidFill>
                  <a:schemeClr val="accent1"/>
                </a:solidFill>
                <a:latin typeface="Gill Sans"/>
                <a:ea typeface="Gill Sans"/>
                <a:cs typeface="Gill Sans"/>
                <a:sym typeface="Gill Sans"/>
              </a:defRPr>
            </a:lvl1pPr>
            <a:lvl2pPr lvl="1" rtl="0">
              <a:spcBef>
                <a:spcPts val="0"/>
              </a:spcBef>
              <a:spcAft>
                <a:spcPts val="0"/>
              </a:spcAft>
              <a:buClr>
                <a:schemeClr val="accent1"/>
              </a:buClr>
              <a:buSzPts val="2400"/>
              <a:buFont typeface="Arial"/>
              <a:buNone/>
              <a:defRPr sz="1900">
                <a:solidFill>
                  <a:schemeClr val="accent1"/>
                </a:solidFill>
              </a:defRPr>
            </a:lvl2pPr>
            <a:lvl3pPr lvl="2" rtl="0">
              <a:spcBef>
                <a:spcPts val="0"/>
              </a:spcBef>
              <a:spcAft>
                <a:spcPts val="0"/>
              </a:spcAft>
              <a:buClr>
                <a:schemeClr val="accent1"/>
              </a:buClr>
              <a:buSzPts val="2400"/>
              <a:buFont typeface="Arial"/>
              <a:buNone/>
              <a:defRPr sz="1900">
                <a:solidFill>
                  <a:schemeClr val="accent1"/>
                </a:solidFill>
              </a:defRPr>
            </a:lvl3pPr>
            <a:lvl4pPr lvl="3" rtl="0">
              <a:spcBef>
                <a:spcPts val="0"/>
              </a:spcBef>
              <a:spcAft>
                <a:spcPts val="0"/>
              </a:spcAft>
              <a:buClr>
                <a:schemeClr val="accent1"/>
              </a:buClr>
              <a:buSzPts val="2400"/>
              <a:buFont typeface="Arial"/>
              <a:buNone/>
              <a:defRPr sz="1900">
                <a:solidFill>
                  <a:schemeClr val="accent1"/>
                </a:solidFill>
              </a:defRPr>
            </a:lvl4pPr>
            <a:lvl5pPr lvl="4" rtl="0">
              <a:spcBef>
                <a:spcPts val="0"/>
              </a:spcBef>
              <a:spcAft>
                <a:spcPts val="0"/>
              </a:spcAft>
              <a:buClr>
                <a:schemeClr val="accent1"/>
              </a:buClr>
              <a:buSzPts val="2400"/>
              <a:buFont typeface="Arial"/>
              <a:buNone/>
              <a:defRPr sz="1900">
                <a:solidFill>
                  <a:schemeClr val="accent1"/>
                </a:solidFill>
              </a:defRPr>
            </a:lvl5pPr>
            <a:lvl6pPr lvl="5" rtl="0">
              <a:spcBef>
                <a:spcPts val="0"/>
              </a:spcBef>
              <a:spcAft>
                <a:spcPts val="0"/>
              </a:spcAft>
              <a:buClr>
                <a:schemeClr val="accent1"/>
              </a:buClr>
              <a:buSzPts val="2400"/>
              <a:buFont typeface="Arial"/>
              <a:buNone/>
              <a:defRPr sz="1900">
                <a:solidFill>
                  <a:schemeClr val="accent1"/>
                </a:solidFill>
              </a:defRPr>
            </a:lvl6pPr>
            <a:lvl7pPr lvl="6" rtl="0">
              <a:spcBef>
                <a:spcPts val="0"/>
              </a:spcBef>
              <a:spcAft>
                <a:spcPts val="0"/>
              </a:spcAft>
              <a:buClr>
                <a:schemeClr val="accent1"/>
              </a:buClr>
              <a:buSzPts val="2400"/>
              <a:buFont typeface="Arial"/>
              <a:buNone/>
              <a:defRPr sz="1900">
                <a:solidFill>
                  <a:schemeClr val="accent1"/>
                </a:solidFill>
              </a:defRPr>
            </a:lvl7pPr>
            <a:lvl8pPr lvl="7" rtl="0">
              <a:spcBef>
                <a:spcPts val="0"/>
              </a:spcBef>
              <a:spcAft>
                <a:spcPts val="0"/>
              </a:spcAft>
              <a:buClr>
                <a:schemeClr val="accent1"/>
              </a:buClr>
              <a:buSzPts val="2400"/>
              <a:buFont typeface="Arial"/>
              <a:buNone/>
              <a:defRPr sz="1900">
                <a:solidFill>
                  <a:schemeClr val="accent1"/>
                </a:solidFill>
              </a:defRPr>
            </a:lvl8pPr>
            <a:lvl9pPr lvl="8" rtl="0">
              <a:spcBef>
                <a:spcPts val="0"/>
              </a:spcBef>
              <a:spcAft>
                <a:spcPts val="0"/>
              </a:spcAft>
              <a:buClr>
                <a:schemeClr val="accent1"/>
              </a:buClr>
              <a:buSzPts val="2400"/>
              <a:buFont typeface="Arial"/>
              <a:buNone/>
              <a:defRPr sz="1900">
                <a:solidFill>
                  <a:schemeClr val="accent1"/>
                </a:solidFill>
              </a:defRPr>
            </a:lvl9pPr>
          </a:lstStyle>
          <a:p/>
        </p:txBody>
      </p:sp>
      <p:pic>
        <p:nvPicPr>
          <p:cNvPr id="128" name="Google Shape;128;p24"/>
          <p:cNvPicPr preferRelativeResize="0"/>
          <p:nvPr/>
        </p:nvPicPr>
        <p:blipFill rotWithShape="1">
          <a:blip r:embed="rId2">
            <a:alphaModFix/>
          </a:blip>
          <a:srcRect b="0" l="0" r="0" t="0"/>
          <a:stretch/>
        </p:blipFill>
        <p:spPr>
          <a:xfrm>
            <a:off x="4740579" y="5790096"/>
            <a:ext cx="2710801" cy="162000"/>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29" name="Shape 129"/>
        <p:cNvGrpSpPr/>
        <p:nvPr/>
      </p:nvGrpSpPr>
      <p:grpSpPr>
        <a:xfrm>
          <a:off x="0" y="0"/>
          <a:ext cx="0" cy="0"/>
          <a:chOff x="0" y="0"/>
          <a:chExt cx="0" cy="0"/>
        </a:xfrm>
      </p:grpSpPr>
      <p:sp>
        <p:nvSpPr>
          <p:cNvPr id="130" name="Google Shape;130;p25"/>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9pPr>
          </a:lstStyle>
          <a:p/>
        </p:txBody>
      </p:sp>
      <p:sp>
        <p:nvSpPr>
          <p:cNvPr id="131" name="Google Shape;131;p25"/>
          <p:cNvSpPr txBox="1"/>
          <p:nvPr>
            <p:ph type="title"/>
          </p:nvPr>
        </p:nvSpPr>
        <p:spPr>
          <a:xfrm>
            <a:off x="457200" y="914400"/>
            <a:ext cx="112467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p:cSld name="Title and Content_3">
    <p:spTree>
      <p:nvGrpSpPr>
        <p:cNvPr id="132" name="Shape 132"/>
        <p:cNvGrpSpPr/>
        <p:nvPr/>
      </p:nvGrpSpPr>
      <p:grpSpPr>
        <a:xfrm>
          <a:off x="0" y="0"/>
          <a:ext cx="0" cy="0"/>
          <a:chOff x="0" y="0"/>
          <a:chExt cx="0" cy="0"/>
        </a:xfrm>
      </p:grpSpPr>
      <p:sp>
        <p:nvSpPr>
          <p:cNvPr id="133" name="Google Shape;133;p26"/>
          <p:cNvSpPr txBox="1"/>
          <p:nvPr>
            <p:ph type="title"/>
          </p:nvPr>
        </p:nvSpPr>
        <p:spPr>
          <a:xfrm>
            <a:off x="4946802" y="2800832"/>
            <a:ext cx="2298300" cy="573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600"/>
              <a:buNone/>
              <a:defRPr b="0" i="0" sz="3600">
                <a:solidFill>
                  <a:srgbClr val="168FDF"/>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26"/>
          <p:cNvSpPr txBox="1"/>
          <p:nvPr>
            <p:ph idx="1" type="body"/>
          </p:nvPr>
        </p:nvSpPr>
        <p:spPr>
          <a:xfrm>
            <a:off x="993394" y="1479080"/>
            <a:ext cx="9546000" cy="2793900"/>
          </a:xfrm>
          <a:prstGeom prst="rect">
            <a:avLst/>
          </a:prstGeom>
          <a:noFill/>
          <a:ln>
            <a:noFill/>
          </a:ln>
        </p:spPr>
        <p:txBody>
          <a:bodyPr anchorCtr="0" anchor="t" bIns="0" lIns="0" spcFirstLastPara="1" rIns="0" wrap="square" tIns="0">
            <a:noAutofit/>
          </a:bodyPr>
          <a:lstStyle>
            <a:lvl1pPr indent="-228600" lvl="0" marL="457200" rtl="0" algn="l">
              <a:spcBef>
                <a:spcPts val="1000"/>
              </a:spcBef>
              <a:spcAft>
                <a:spcPts val="0"/>
              </a:spcAft>
              <a:buSzPts val="2800"/>
              <a:buNone/>
              <a:defRPr b="0" i="0" sz="3300">
                <a:solidFill>
                  <a:srgbClr val="3F3F3F"/>
                </a:solidFill>
                <a:latin typeface="Arial"/>
                <a:ea typeface="Arial"/>
                <a:cs typeface="Arial"/>
                <a:sym typeface="Arial"/>
              </a:defRPr>
            </a:lvl1pPr>
            <a:lvl2pPr indent="-228600" lvl="1" marL="914400" rtl="0" algn="l">
              <a:spcBef>
                <a:spcPts val="500"/>
              </a:spcBef>
              <a:spcAft>
                <a:spcPts val="0"/>
              </a:spcAft>
              <a:buSzPts val="2600"/>
              <a:buNone/>
              <a:defRPr/>
            </a:lvl2pPr>
            <a:lvl3pPr indent="-228600" lvl="2" marL="1371600" rtl="0" algn="l">
              <a:spcBef>
                <a:spcPts val="500"/>
              </a:spcBef>
              <a:spcAft>
                <a:spcPts val="0"/>
              </a:spcAft>
              <a:buSzPts val="2400"/>
              <a:buNone/>
              <a:defRPr/>
            </a:lvl3pPr>
            <a:lvl4pPr indent="-228600" lvl="3" marL="1828800" rtl="0" algn="l">
              <a:spcBef>
                <a:spcPts val="500"/>
              </a:spcBef>
              <a:spcAft>
                <a:spcPts val="0"/>
              </a:spcAft>
              <a:buSzPts val="2200"/>
              <a:buNone/>
              <a:defRPr/>
            </a:lvl4pPr>
            <a:lvl5pPr indent="-228600" lvl="4" marL="2286000" rtl="0" algn="l">
              <a:spcBef>
                <a:spcPts val="500"/>
              </a:spcBef>
              <a:spcAft>
                <a:spcPts val="0"/>
              </a:spcAft>
              <a:buSzPts val="2000"/>
              <a:buNone/>
              <a:defRPr/>
            </a:lvl5pPr>
            <a:lvl6pPr indent="-228600" lvl="5" marL="2743200" rtl="0" algn="l">
              <a:spcBef>
                <a:spcPts val="500"/>
              </a:spcBef>
              <a:spcAft>
                <a:spcPts val="0"/>
              </a:spcAft>
              <a:buSzPts val="1800"/>
              <a:buNone/>
              <a:defRPr/>
            </a:lvl6pPr>
            <a:lvl7pPr indent="-228600" lvl="6" marL="3200400" rtl="0" algn="l">
              <a:spcBef>
                <a:spcPts val="500"/>
              </a:spcBef>
              <a:spcAft>
                <a:spcPts val="0"/>
              </a:spcAft>
              <a:buSzPts val="1800"/>
              <a:buNone/>
              <a:defRPr/>
            </a:lvl7pPr>
            <a:lvl8pPr indent="-228600" lvl="7" marL="3657600" rtl="0" algn="l">
              <a:spcBef>
                <a:spcPts val="500"/>
              </a:spcBef>
              <a:spcAft>
                <a:spcPts val="0"/>
              </a:spcAft>
              <a:buSzPts val="1800"/>
              <a:buNone/>
              <a:defRPr/>
            </a:lvl8pPr>
            <a:lvl9pPr indent="-228600" lvl="8" marL="4114800" rtl="0" algn="l">
              <a:spcBef>
                <a:spcPts val="500"/>
              </a:spcBef>
              <a:spcAft>
                <a:spcPts val="0"/>
              </a:spcAft>
              <a:buSzPts val="1800"/>
              <a:buNone/>
              <a:defRPr/>
            </a:lvl9pPr>
          </a:lstStyle>
          <a:p/>
        </p:txBody>
      </p:sp>
      <p:sp>
        <p:nvSpPr>
          <p:cNvPr id="135" name="Google Shape;135;p26"/>
          <p:cNvSpPr txBox="1"/>
          <p:nvPr>
            <p:ph idx="11" type="ftr"/>
          </p:nvPr>
        </p:nvSpPr>
        <p:spPr>
          <a:xfrm>
            <a:off x="4145280" y="6377940"/>
            <a:ext cx="39015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136" name="Google Shape;136;p26"/>
          <p:cNvSpPr txBox="1"/>
          <p:nvPr>
            <p:ph idx="10" type="dt"/>
          </p:nvPr>
        </p:nvSpPr>
        <p:spPr>
          <a:xfrm>
            <a:off x="609600" y="6377940"/>
            <a:ext cx="2804100" cy="342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37" name="Google Shape;137;p26"/>
          <p:cNvSpPr txBox="1"/>
          <p:nvPr>
            <p:ph idx="12" type="sldNum"/>
          </p:nvPr>
        </p:nvSpPr>
        <p:spPr>
          <a:xfrm>
            <a:off x="11928475" y="6638576"/>
            <a:ext cx="216000" cy="183900"/>
          </a:xfrm>
          <a:prstGeom prst="rect">
            <a:avLst/>
          </a:prstGeom>
          <a:noFill/>
          <a:ln>
            <a:noFill/>
          </a:ln>
        </p:spPr>
        <p:txBody>
          <a:bodyPr anchorCtr="0" anchor="t" bIns="0" lIns="0" spcFirstLastPara="1" rIns="0" wrap="square" tIns="0">
            <a:noAutofit/>
          </a:bodyPr>
          <a:lstStyle>
            <a:lvl1pPr indent="0" lvl="0" marL="101600" marR="0" rtl="0" algn="l">
              <a:lnSpc>
                <a:spcPct val="119090"/>
              </a:lnSpc>
              <a:spcBef>
                <a:spcPts val="0"/>
              </a:spcBef>
              <a:buNone/>
              <a:defRPr b="0" i="0" sz="1100">
                <a:solidFill>
                  <a:srgbClr val="FFFFFF"/>
                </a:solidFill>
                <a:latin typeface="Arial"/>
                <a:ea typeface="Arial"/>
                <a:cs typeface="Arial"/>
                <a:sym typeface="Arial"/>
              </a:defRPr>
            </a:lvl1pPr>
            <a:lvl2pPr indent="0" lvl="1" marL="101600" marR="0" rtl="0" algn="l">
              <a:lnSpc>
                <a:spcPct val="119090"/>
              </a:lnSpc>
              <a:spcBef>
                <a:spcPts val="0"/>
              </a:spcBef>
              <a:buNone/>
              <a:defRPr b="0" i="0" sz="1100">
                <a:solidFill>
                  <a:srgbClr val="FFFFFF"/>
                </a:solidFill>
                <a:latin typeface="Arial"/>
                <a:ea typeface="Arial"/>
                <a:cs typeface="Arial"/>
                <a:sym typeface="Arial"/>
              </a:defRPr>
            </a:lvl2pPr>
            <a:lvl3pPr indent="0" lvl="2" marL="101600" marR="0" rtl="0" algn="l">
              <a:lnSpc>
                <a:spcPct val="119090"/>
              </a:lnSpc>
              <a:spcBef>
                <a:spcPts val="0"/>
              </a:spcBef>
              <a:buNone/>
              <a:defRPr b="0" i="0" sz="1100">
                <a:solidFill>
                  <a:srgbClr val="FFFFFF"/>
                </a:solidFill>
                <a:latin typeface="Arial"/>
                <a:ea typeface="Arial"/>
                <a:cs typeface="Arial"/>
                <a:sym typeface="Arial"/>
              </a:defRPr>
            </a:lvl3pPr>
            <a:lvl4pPr indent="0" lvl="3" marL="101600" marR="0" rtl="0" algn="l">
              <a:lnSpc>
                <a:spcPct val="119090"/>
              </a:lnSpc>
              <a:spcBef>
                <a:spcPts val="0"/>
              </a:spcBef>
              <a:buNone/>
              <a:defRPr b="0" i="0" sz="1100">
                <a:solidFill>
                  <a:srgbClr val="FFFFFF"/>
                </a:solidFill>
                <a:latin typeface="Arial"/>
                <a:ea typeface="Arial"/>
                <a:cs typeface="Arial"/>
                <a:sym typeface="Arial"/>
              </a:defRPr>
            </a:lvl4pPr>
            <a:lvl5pPr indent="0" lvl="4" marL="101600" marR="0" rtl="0" algn="l">
              <a:lnSpc>
                <a:spcPct val="119090"/>
              </a:lnSpc>
              <a:spcBef>
                <a:spcPts val="0"/>
              </a:spcBef>
              <a:buNone/>
              <a:defRPr b="0" i="0" sz="1100">
                <a:solidFill>
                  <a:srgbClr val="FFFFFF"/>
                </a:solidFill>
                <a:latin typeface="Arial"/>
                <a:ea typeface="Arial"/>
                <a:cs typeface="Arial"/>
                <a:sym typeface="Arial"/>
              </a:defRPr>
            </a:lvl5pPr>
            <a:lvl6pPr indent="0" lvl="5" marL="101600" marR="0" rtl="0" algn="l">
              <a:lnSpc>
                <a:spcPct val="119090"/>
              </a:lnSpc>
              <a:spcBef>
                <a:spcPts val="0"/>
              </a:spcBef>
              <a:buNone/>
              <a:defRPr b="0" i="0" sz="1100">
                <a:solidFill>
                  <a:srgbClr val="FFFFFF"/>
                </a:solidFill>
                <a:latin typeface="Arial"/>
                <a:ea typeface="Arial"/>
                <a:cs typeface="Arial"/>
                <a:sym typeface="Arial"/>
              </a:defRPr>
            </a:lvl6pPr>
            <a:lvl7pPr indent="0" lvl="6" marL="101600" marR="0" rtl="0" algn="l">
              <a:lnSpc>
                <a:spcPct val="119090"/>
              </a:lnSpc>
              <a:spcBef>
                <a:spcPts val="0"/>
              </a:spcBef>
              <a:buNone/>
              <a:defRPr b="0" i="0" sz="1100">
                <a:solidFill>
                  <a:srgbClr val="FFFFFF"/>
                </a:solidFill>
                <a:latin typeface="Arial"/>
                <a:ea typeface="Arial"/>
                <a:cs typeface="Arial"/>
                <a:sym typeface="Arial"/>
              </a:defRPr>
            </a:lvl7pPr>
            <a:lvl8pPr indent="0" lvl="7" marL="101600" marR="0" rtl="0" algn="l">
              <a:lnSpc>
                <a:spcPct val="119090"/>
              </a:lnSpc>
              <a:spcBef>
                <a:spcPts val="0"/>
              </a:spcBef>
              <a:buNone/>
              <a:defRPr b="0" i="0" sz="1100">
                <a:solidFill>
                  <a:srgbClr val="FFFFFF"/>
                </a:solidFill>
                <a:latin typeface="Arial"/>
                <a:ea typeface="Arial"/>
                <a:cs typeface="Arial"/>
                <a:sym typeface="Arial"/>
              </a:defRPr>
            </a:lvl8pPr>
            <a:lvl9pPr indent="0" lvl="8" marL="101600" marR="0" rtl="0" algn="l">
              <a:lnSpc>
                <a:spcPct val="119090"/>
              </a:lnSpc>
              <a:spcBef>
                <a:spcPts val="0"/>
              </a:spcBef>
              <a:buNone/>
              <a:defRPr b="0" i="0" sz="1100">
                <a:solidFill>
                  <a:srgbClr val="FFFFFF"/>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2">
  <p:cSld name="1_Text Full Width">
    <p:spTree>
      <p:nvGrpSpPr>
        <p:cNvPr id="138" name="Shape 138"/>
        <p:cNvGrpSpPr/>
        <p:nvPr/>
      </p:nvGrpSpPr>
      <p:grpSpPr>
        <a:xfrm>
          <a:off x="0" y="0"/>
          <a:ext cx="0" cy="0"/>
          <a:chOff x="0" y="0"/>
          <a:chExt cx="0" cy="0"/>
        </a:xfrm>
      </p:grpSpPr>
      <p:sp>
        <p:nvSpPr>
          <p:cNvPr id="139" name="Google Shape;139;p27"/>
          <p:cNvSpPr txBox="1"/>
          <p:nvPr>
            <p:ph type="title"/>
          </p:nvPr>
        </p:nvSpPr>
        <p:spPr>
          <a:xfrm>
            <a:off x="624840" y="365125"/>
            <a:ext cx="10933500" cy="935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Gill Sans"/>
              <a:buNone/>
              <a:defRPr>
                <a:solidFill>
                  <a:srgbClr val="168FDF"/>
                </a:solidFill>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7"/>
          <p:cNvSpPr txBox="1"/>
          <p:nvPr>
            <p:ph idx="1" type="body"/>
          </p:nvPr>
        </p:nvSpPr>
        <p:spPr>
          <a:xfrm>
            <a:off x="624840" y="1335088"/>
            <a:ext cx="10933500" cy="43512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1100"/>
              </a:spcBef>
              <a:spcAft>
                <a:spcPts val="0"/>
              </a:spcAft>
              <a:buSzPts val="2100"/>
              <a:buChar char="›"/>
              <a:defRPr sz="2800"/>
            </a:lvl1pPr>
            <a:lvl2pPr indent="-355600" lvl="1" marL="914400" rtl="0" algn="l">
              <a:lnSpc>
                <a:spcPct val="100000"/>
              </a:lnSpc>
              <a:spcBef>
                <a:spcPts val="500"/>
              </a:spcBef>
              <a:spcAft>
                <a:spcPts val="0"/>
              </a:spcAft>
              <a:buSzPts val="2000"/>
              <a:buChar char="›"/>
              <a:defRPr sz="2700"/>
            </a:lvl2pPr>
            <a:lvl3pPr indent="-349250" lvl="2" marL="1371600" rtl="0" algn="l">
              <a:lnSpc>
                <a:spcPct val="100000"/>
              </a:lnSpc>
              <a:spcBef>
                <a:spcPts val="500"/>
              </a:spcBef>
              <a:spcAft>
                <a:spcPts val="0"/>
              </a:spcAft>
              <a:buSzPts val="1900"/>
              <a:buChar char="›"/>
              <a:defRPr sz="2400"/>
            </a:lvl3pPr>
            <a:lvl4pPr indent="-336550" lvl="3" marL="1828800" rtl="0" algn="l">
              <a:lnSpc>
                <a:spcPct val="100000"/>
              </a:lnSpc>
              <a:spcBef>
                <a:spcPts val="500"/>
              </a:spcBef>
              <a:spcAft>
                <a:spcPts val="0"/>
              </a:spcAft>
              <a:buSzPts val="1700"/>
              <a:buChar char="›"/>
              <a:defRPr sz="2300"/>
            </a:lvl4pPr>
            <a:lvl5pPr indent="-323850" lvl="4" marL="2286000" rtl="0" algn="l">
              <a:lnSpc>
                <a:spcPct val="100000"/>
              </a:lnSpc>
              <a:spcBef>
                <a:spcPts val="500"/>
              </a:spcBef>
              <a:spcAft>
                <a:spcPts val="0"/>
              </a:spcAft>
              <a:buSzPts val="1500"/>
              <a:buChar char="›"/>
              <a:defRPr sz="2000"/>
            </a:lvl5pPr>
            <a:lvl6pPr indent="-323850" lvl="5" marL="2743200" rtl="0" algn="l">
              <a:lnSpc>
                <a:spcPct val="90000"/>
              </a:lnSpc>
              <a:spcBef>
                <a:spcPts val="500"/>
              </a:spcBef>
              <a:spcAft>
                <a:spcPts val="0"/>
              </a:spcAft>
              <a:buClr>
                <a:schemeClr val="dk1"/>
              </a:buClr>
              <a:buSzPts val="1500"/>
              <a:buChar char="•"/>
              <a:defRPr/>
            </a:lvl6pPr>
            <a:lvl7pPr indent="-323850" lvl="6" marL="3200400" rtl="0" algn="l">
              <a:lnSpc>
                <a:spcPct val="90000"/>
              </a:lnSpc>
              <a:spcBef>
                <a:spcPts val="500"/>
              </a:spcBef>
              <a:spcAft>
                <a:spcPts val="0"/>
              </a:spcAft>
              <a:buClr>
                <a:schemeClr val="dk1"/>
              </a:buClr>
              <a:buSzPts val="1500"/>
              <a:buChar char="•"/>
              <a:defRPr/>
            </a:lvl7pPr>
            <a:lvl8pPr indent="-323850" lvl="7" marL="3657600" rtl="0" algn="l">
              <a:lnSpc>
                <a:spcPct val="90000"/>
              </a:lnSpc>
              <a:spcBef>
                <a:spcPts val="500"/>
              </a:spcBef>
              <a:spcAft>
                <a:spcPts val="0"/>
              </a:spcAft>
              <a:buClr>
                <a:schemeClr val="dk1"/>
              </a:buClr>
              <a:buSzPts val="1500"/>
              <a:buChar char="•"/>
              <a:defRPr/>
            </a:lvl8pPr>
            <a:lvl9pPr indent="-323850" lvl="8" marL="4114800" rtl="0" algn="l">
              <a:lnSpc>
                <a:spcPct val="90000"/>
              </a:lnSpc>
              <a:spcBef>
                <a:spcPts val="500"/>
              </a:spcBef>
              <a:spcAft>
                <a:spcPts val="0"/>
              </a:spcAft>
              <a:buClr>
                <a:schemeClr val="dk1"/>
              </a:buClr>
              <a:buSzPts val="1500"/>
              <a:buChar char="•"/>
              <a:defRPr/>
            </a:lvl9pPr>
          </a:lstStyle>
          <a:p/>
        </p:txBody>
      </p:sp>
      <p:cxnSp>
        <p:nvCxnSpPr>
          <p:cNvPr id="141" name="Google Shape;141;p27"/>
          <p:cNvCxnSpPr/>
          <p:nvPr/>
        </p:nvCxnSpPr>
        <p:spPr>
          <a:xfrm>
            <a:off x="411480" y="365125"/>
            <a:ext cx="0" cy="6108900"/>
          </a:xfrm>
          <a:prstGeom prst="straightConnector1">
            <a:avLst/>
          </a:prstGeom>
          <a:noFill/>
          <a:ln cap="flat" cmpd="sng" w="9525">
            <a:solidFill>
              <a:srgbClr val="168FDF"/>
            </a:solidFill>
            <a:prstDash val="solid"/>
            <a:miter lim="800000"/>
            <a:headEnd len="sm" w="sm" type="none"/>
            <a:tailEnd len="sm" w="sm" type="none"/>
          </a:ln>
        </p:spPr>
      </p:cxnSp>
      <p:pic>
        <p:nvPicPr>
          <p:cNvPr id="142" name="Google Shape;142;p27"/>
          <p:cNvPicPr preferRelativeResize="0"/>
          <p:nvPr/>
        </p:nvPicPr>
        <p:blipFill rotWithShape="1">
          <a:blip r:embed="rId2">
            <a:alphaModFix/>
          </a:blip>
          <a:srcRect b="0" l="0" r="0" t="0"/>
          <a:stretch/>
        </p:blipFill>
        <p:spPr>
          <a:xfrm>
            <a:off x="607084" y="6312024"/>
            <a:ext cx="2710843" cy="161801"/>
          </a:xfrm>
          <a:prstGeom prst="rect">
            <a:avLst/>
          </a:prstGeom>
          <a:noFill/>
          <a:ln>
            <a:noFill/>
          </a:ln>
        </p:spPr>
      </p:pic>
      <p:sp>
        <p:nvSpPr>
          <p:cNvPr id="143" name="Google Shape;143;p27"/>
          <p:cNvSpPr txBox="1"/>
          <p:nvPr>
            <p:ph idx="10" type="dt"/>
          </p:nvPr>
        </p:nvSpPr>
        <p:spPr>
          <a:xfrm>
            <a:off x="10990556" y="6583680"/>
            <a:ext cx="825300" cy="2739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9pPr>
          </a:lstStyle>
          <a:p/>
        </p:txBody>
      </p:sp>
      <p:sp>
        <p:nvSpPr>
          <p:cNvPr id="144" name="Google Shape;144;p27"/>
          <p:cNvSpPr txBox="1"/>
          <p:nvPr>
            <p:ph idx="11" type="ftr"/>
          </p:nvPr>
        </p:nvSpPr>
        <p:spPr>
          <a:xfrm>
            <a:off x="607381" y="6583680"/>
            <a:ext cx="3368700" cy="273900"/>
          </a:xfrm>
          <a:prstGeom prst="rect">
            <a:avLst/>
          </a:prstGeom>
          <a:noFill/>
          <a:ln>
            <a:noFill/>
          </a:ln>
        </p:spPr>
        <p:txBody>
          <a:bodyPr anchorCtr="0" anchor="ctr" bIns="34275" lIns="68575" spcFirstLastPara="1" rIns="68575" wrap="square" tIns="34275">
            <a:noAutofit/>
          </a:bodyPr>
          <a:lstStyle>
            <a:lvl1pPr lvl="0" marR="0" rtl="0" algn="l">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1pPr>
            <a:lvl2pPr lvl="1"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2pPr>
            <a:lvl3pPr lvl="2"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3pPr>
            <a:lvl4pPr lvl="3"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4pPr>
            <a:lvl5pPr lvl="4"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5pPr>
            <a:lvl6pPr lvl="5"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6pPr>
            <a:lvl7pPr lvl="6"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7pPr>
            <a:lvl8pPr lvl="7"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8pPr>
            <a:lvl9pPr lvl="8" marR="0" rtl="0" algn="l">
              <a:lnSpc>
                <a:spcPct val="100000"/>
              </a:lnSpc>
              <a:spcBef>
                <a:spcPts val="0"/>
              </a:spcBef>
              <a:spcAft>
                <a:spcPts val="0"/>
              </a:spcAft>
              <a:buClr>
                <a:schemeClr val="dk1"/>
              </a:buClr>
              <a:buSzPts val="1100"/>
              <a:buFont typeface="Gill Sans"/>
              <a:buNone/>
              <a:defRPr b="0" i="0" sz="1900" u="none" cap="none" strike="noStrike">
                <a:solidFill>
                  <a:schemeClr val="dk1"/>
                </a:solidFill>
                <a:latin typeface="Gill Sans"/>
                <a:ea typeface="Gill Sans"/>
                <a:cs typeface="Gill Sans"/>
                <a:sym typeface="Gill Sans"/>
              </a:defRPr>
            </a:lvl9pPr>
          </a:lstStyle>
          <a:p/>
        </p:txBody>
      </p:sp>
      <p:sp>
        <p:nvSpPr>
          <p:cNvPr id="145" name="Google Shape;145;p27"/>
          <p:cNvSpPr txBox="1"/>
          <p:nvPr>
            <p:ph idx="12" type="sldNum"/>
          </p:nvPr>
        </p:nvSpPr>
        <p:spPr>
          <a:xfrm>
            <a:off x="11824339" y="6583680"/>
            <a:ext cx="3681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1100"/>
              <a:buFont typeface="Gill Sans"/>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2">
  <p:cSld name="Title and Content_4">
    <p:spTree>
      <p:nvGrpSpPr>
        <p:cNvPr id="146" name="Shape 146"/>
        <p:cNvGrpSpPr/>
        <p:nvPr/>
      </p:nvGrpSpPr>
      <p:grpSpPr>
        <a:xfrm>
          <a:off x="0" y="0"/>
          <a:ext cx="0" cy="0"/>
          <a:chOff x="0" y="0"/>
          <a:chExt cx="0" cy="0"/>
        </a:xfrm>
      </p:grpSpPr>
      <p:sp>
        <p:nvSpPr>
          <p:cNvPr id="147" name="Google Shape;147;p28"/>
          <p:cNvSpPr txBox="1"/>
          <p:nvPr>
            <p:ph type="title"/>
          </p:nvPr>
        </p:nvSpPr>
        <p:spPr>
          <a:xfrm>
            <a:off x="4946802" y="2800832"/>
            <a:ext cx="2298300" cy="573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3600"/>
              <a:buNone/>
              <a:defRPr b="0" i="0" sz="3600">
                <a:solidFill>
                  <a:srgbClr val="168FDF"/>
                </a:solidFill>
                <a:latin typeface="Arial"/>
                <a:ea typeface="Arial"/>
                <a:cs typeface="Arial"/>
                <a:sym typeface="Aria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8" name="Google Shape;148;p28"/>
          <p:cNvSpPr txBox="1"/>
          <p:nvPr>
            <p:ph idx="1" type="body"/>
          </p:nvPr>
        </p:nvSpPr>
        <p:spPr>
          <a:xfrm>
            <a:off x="993394" y="1479080"/>
            <a:ext cx="9546000" cy="2793900"/>
          </a:xfrm>
          <a:prstGeom prst="rect">
            <a:avLst/>
          </a:prstGeom>
          <a:noFill/>
          <a:ln>
            <a:noFill/>
          </a:ln>
        </p:spPr>
        <p:txBody>
          <a:bodyPr anchorCtr="0" anchor="t" bIns="0" lIns="0" spcFirstLastPara="1" rIns="0" wrap="square" tIns="0">
            <a:noAutofit/>
          </a:bodyPr>
          <a:lstStyle>
            <a:lvl1pPr indent="-228600" lvl="0" marL="457200" rtl="0" algn="l">
              <a:spcBef>
                <a:spcPts val="1000"/>
              </a:spcBef>
              <a:spcAft>
                <a:spcPts val="0"/>
              </a:spcAft>
              <a:buSzPts val="2800"/>
              <a:buNone/>
              <a:defRPr b="0" i="0" sz="3300">
                <a:solidFill>
                  <a:srgbClr val="3F3F3F"/>
                </a:solidFill>
                <a:latin typeface="Arial"/>
                <a:ea typeface="Arial"/>
                <a:cs typeface="Arial"/>
                <a:sym typeface="Arial"/>
              </a:defRPr>
            </a:lvl1pPr>
            <a:lvl2pPr indent="-228600" lvl="1" marL="914400" rtl="0" algn="l">
              <a:spcBef>
                <a:spcPts val="500"/>
              </a:spcBef>
              <a:spcAft>
                <a:spcPts val="0"/>
              </a:spcAft>
              <a:buSzPts val="2600"/>
              <a:buNone/>
              <a:defRPr/>
            </a:lvl2pPr>
            <a:lvl3pPr indent="-228600" lvl="2" marL="1371600" rtl="0" algn="l">
              <a:spcBef>
                <a:spcPts val="500"/>
              </a:spcBef>
              <a:spcAft>
                <a:spcPts val="0"/>
              </a:spcAft>
              <a:buSzPts val="2400"/>
              <a:buNone/>
              <a:defRPr/>
            </a:lvl3pPr>
            <a:lvl4pPr indent="-228600" lvl="3" marL="1828800" rtl="0" algn="l">
              <a:spcBef>
                <a:spcPts val="500"/>
              </a:spcBef>
              <a:spcAft>
                <a:spcPts val="0"/>
              </a:spcAft>
              <a:buSzPts val="2200"/>
              <a:buNone/>
              <a:defRPr/>
            </a:lvl4pPr>
            <a:lvl5pPr indent="-228600" lvl="4" marL="2286000" rtl="0" algn="l">
              <a:spcBef>
                <a:spcPts val="500"/>
              </a:spcBef>
              <a:spcAft>
                <a:spcPts val="0"/>
              </a:spcAft>
              <a:buSzPts val="2000"/>
              <a:buNone/>
              <a:defRPr/>
            </a:lvl5pPr>
            <a:lvl6pPr indent="-228600" lvl="5" marL="2743200" rtl="0" algn="l">
              <a:spcBef>
                <a:spcPts val="500"/>
              </a:spcBef>
              <a:spcAft>
                <a:spcPts val="0"/>
              </a:spcAft>
              <a:buSzPts val="1800"/>
              <a:buNone/>
              <a:defRPr/>
            </a:lvl6pPr>
            <a:lvl7pPr indent="-228600" lvl="6" marL="3200400" rtl="0" algn="l">
              <a:spcBef>
                <a:spcPts val="500"/>
              </a:spcBef>
              <a:spcAft>
                <a:spcPts val="0"/>
              </a:spcAft>
              <a:buSzPts val="1800"/>
              <a:buNone/>
              <a:defRPr/>
            </a:lvl7pPr>
            <a:lvl8pPr indent="-228600" lvl="7" marL="3657600" rtl="0" algn="l">
              <a:spcBef>
                <a:spcPts val="500"/>
              </a:spcBef>
              <a:spcAft>
                <a:spcPts val="0"/>
              </a:spcAft>
              <a:buSzPts val="1800"/>
              <a:buNone/>
              <a:defRPr/>
            </a:lvl8pPr>
            <a:lvl9pPr indent="-228600" lvl="8" marL="4114800" rtl="0" algn="l">
              <a:spcBef>
                <a:spcPts val="500"/>
              </a:spcBef>
              <a:spcAft>
                <a:spcPts val="0"/>
              </a:spcAft>
              <a:buSzPts val="1800"/>
              <a:buNone/>
              <a:defRPr/>
            </a:lvl9pPr>
          </a:lstStyle>
          <a:p/>
        </p:txBody>
      </p:sp>
      <p:sp>
        <p:nvSpPr>
          <p:cNvPr id="149" name="Google Shape;149;p28"/>
          <p:cNvSpPr txBox="1"/>
          <p:nvPr>
            <p:ph idx="11" type="ftr"/>
          </p:nvPr>
        </p:nvSpPr>
        <p:spPr>
          <a:xfrm>
            <a:off x="4145280" y="6377940"/>
            <a:ext cx="3901500" cy="342900"/>
          </a:xfrm>
          <a:prstGeom prst="rect">
            <a:avLst/>
          </a:prstGeom>
          <a:noFill/>
          <a:ln>
            <a:noFill/>
          </a:ln>
        </p:spPr>
        <p:txBody>
          <a:bodyPr anchorCtr="0" anchor="t" bIns="0" lIns="0" spcFirstLastPara="1" rIns="0" wrap="square" tIns="0">
            <a:noAutofit/>
          </a:bodyPr>
          <a:lstStyle>
            <a:lvl1pPr lvl="0" rtl="0" algn="ctr">
              <a:spcBef>
                <a:spcPts val="0"/>
              </a:spcBef>
              <a:spcAft>
                <a:spcPts val="0"/>
              </a:spcAft>
              <a:buSzPts val="1900"/>
              <a:buNone/>
              <a:defRPr sz="1900">
                <a:solidFill>
                  <a:srgbClr val="888888"/>
                </a:solidFill>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150" name="Google Shape;150;p28"/>
          <p:cNvSpPr txBox="1"/>
          <p:nvPr>
            <p:ph idx="10" type="dt"/>
          </p:nvPr>
        </p:nvSpPr>
        <p:spPr>
          <a:xfrm>
            <a:off x="609600" y="6377940"/>
            <a:ext cx="2804100" cy="342900"/>
          </a:xfrm>
          <a:prstGeom prst="rect">
            <a:avLst/>
          </a:prstGeom>
          <a:noFill/>
          <a:ln>
            <a:noFill/>
          </a:ln>
        </p:spPr>
        <p:txBody>
          <a:bodyPr anchorCtr="0" anchor="t" bIns="0" lIns="0" spcFirstLastPara="1" rIns="0" wrap="square" tIns="0">
            <a:noAutofit/>
          </a:bodyPr>
          <a:lstStyle>
            <a:lvl1pPr lvl="0" rtl="0" algn="l">
              <a:spcBef>
                <a:spcPts val="0"/>
              </a:spcBef>
              <a:spcAft>
                <a:spcPts val="0"/>
              </a:spcAft>
              <a:buSzPts val="1400"/>
              <a:buNone/>
              <a:defRPr>
                <a:solidFill>
                  <a:srgbClr val="888888"/>
                </a:solidFill>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51" name="Google Shape;151;p28"/>
          <p:cNvSpPr txBox="1"/>
          <p:nvPr>
            <p:ph idx="12" type="sldNum"/>
          </p:nvPr>
        </p:nvSpPr>
        <p:spPr>
          <a:xfrm>
            <a:off x="11928475" y="6638576"/>
            <a:ext cx="216000" cy="183900"/>
          </a:xfrm>
          <a:prstGeom prst="rect">
            <a:avLst/>
          </a:prstGeom>
          <a:noFill/>
          <a:ln>
            <a:noFill/>
          </a:ln>
        </p:spPr>
        <p:txBody>
          <a:bodyPr anchorCtr="0" anchor="t" bIns="0" lIns="0" spcFirstLastPara="1" rIns="0" wrap="square" tIns="0">
            <a:noAutofit/>
          </a:bodyPr>
          <a:lstStyle>
            <a:lvl1pPr indent="0" lvl="0" marL="101600" marR="0" rtl="0" algn="l">
              <a:lnSpc>
                <a:spcPct val="119090"/>
              </a:lnSpc>
              <a:spcBef>
                <a:spcPts val="0"/>
              </a:spcBef>
              <a:buNone/>
              <a:defRPr b="0" i="0" sz="1100">
                <a:solidFill>
                  <a:srgbClr val="FFFFFF"/>
                </a:solidFill>
                <a:latin typeface="Arial"/>
                <a:ea typeface="Arial"/>
                <a:cs typeface="Arial"/>
                <a:sym typeface="Arial"/>
              </a:defRPr>
            </a:lvl1pPr>
            <a:lvl2pPr indent="0" lvl="1" marL="101600" marR="0" rtl="0" algn="l">
              <a:lnSpc>
                <a:spcPct val="119090"/>
              </a:lnSpc>
              <a:spcBef>
                <a:spcPts val="0"/>
              </a:spcBef>
              <a:buNone/>
              <a:defRPr b="0" i="0" sz="1100">
                <a:solidFill>
                  <a:srgbClr val="FFFFFF"/>
                </a:solidFill>
                <a:latin typeface="Arial"/>
                <a:ea typeface="Arial"/>
                <a:cs typeface="Arial"/>
                <a:sym typeface="Arial"/>
              </a:defRPr>
            </a:lvl2pPr>
            <a:lvl3pPr indent="0" lvl="2" marL="101600" marR="0" rtl="0" algn="l">
              <a:lnSpc>
                <a:spcPct val="119090"/>
              </a:lnSpc>
              <a:spcBef>
                <a:spcPts val="0"/>
              </a:spcBef>
              <a:buNone/>
              <a:defRPr b="0" i="0" sz="1100">
                <a:solidFill>
                  <a:srgbClr val="FFFFFF"/>
                </a:solidFill>
                <a:latin typeface="Arial"/>
                <a:ea typeface="Arial"/>
                <a:cs typeface="Arial"/>
                <a:sym typeface="Arial"/>
              </a:defRPr>
            </a:lvl3pPr>
            <a:lvl4pPr indent="0" lvl="3" marL="101600" marR="0" rtl="0" algn="l">
              <a:lnSpc>
                <a:spcPct val="119090"/>
              </a:lnSpc>
              <a:spcBef>
                <a:spcPts val="0"/>
              </a:spcBef>
              <a:buNone/>
              <a:defRPr b="0" i="0" sz="1100">
                <a:solidFill>
                  <a:srgbClr val="FFFFFF"/>
                </a:solidFill>
                <a:latin typeface="Arial"/>
                <a:ea typeface="Arial"/>
                <a:cs typeface="Arial"/>
                <a:sym typeface="Arial"/>
              </a:defRPr>
            </a:lvl4pPr>
            <a:lvl5pPr indent="0" lvl="4" marL="101600" marR="0" rtl="0" algn="l">
              <a:lnSpc>
                <a:spcPct val="119090"/>
              </a:lnSpc>
              <a:spcBef>
                <a:spcPts val="0"/>
              </a:spcBef>
              <a:buNone/>
              <a:defRPr b="0" i="0" sz="1100">
                <a:solidFill>
                  <a:srgbClr val="FFFFFF"/>
                </a:solidFill>
                <a:latin typeface="Arial"/>
                <a:ea typeface="Arial"/>
                <a:cs typeface="Arial"/>
                <a:sym typeface="Arial"/>
              </a:defRPr>
            </a:lvl5pPr>
            <a:lvl6pPr indent="0" lvl="5" marL="101600" marR="0" rtl="0" algn="l">
              <a:lnSpc>
                <a:spcPct val="119090"/>
              </a:lnSpc>
              <a:spcBef>
                <a:spcPts val="0"/>
              </a:spcBef>
              <a:buNone/>
              <a:defRPr b="0" i="0" sz="1100">
                <a:solidFill>
                  <a:srgbClr val="FFFFFF"/>
                </a:solidFill>
                <a:latin typeface="Arial"/>
                <a:ea typeface="Arial"/>
                <a:cs typeface="Arial"/>
                <a:sym typeface="Arial"/>
              </a:defRPr>
            </a:lvl6pPr>
            <a:lvl7pPr indent="0" lvl="6" marL="101600" marR="0" rtl="0" algn="l">
              <a:lnSpc>
                <a:spcPct val="119090"/>
              </a:lnSpc>
              <a:spcBef>
                <a:spcPts val="0"/>
              </a:spcBef>
              <a:buNone/>
              <a:defRPr b="0" i="0" sz="1100">
                <a:solidFill>
                  <a:srgbClr val="FFFFFF"/>
                </a:solidFill>
                <a:latin typeface="Arial"/>
                <a:ea typeface="Arial"/>
                <a:cs typeface="Arial"/>
                <a:sym typeface="Arial"/>
              </a:defRPr>
            </a:lvl7pPr>
            <a:lvl8pPr indent="0" lvl="7" marL="101600" marR="0" rtl="0" algn="l">
              <a:lnSpc>
                <a:spcPct val="119090"/>
              </a:lnSpc>
              <a:spcBef>
                <a:spcPts val="0"/>
              </a:spcBef>
              <a:buNone/>
              <a:defRPr b="0" i="0" sz="1100">
                <a:solidFill>
                  <a:srgbClr val="FFFFFF"/>
                </a:solidFill>
                <a:latin typeface="Arial"/>
                <a:ea typeface="Arial"/>
                <a:cs typeface="Arial"/>
                <a:sym typeface="Arial"/>
              </a:defRPr>
            </a:lvl8pPr>
            <a:lvl9pPr indent="0" lvl="8" marL="101600" marR="0" rtl="0" algn="l">
              <a:lnSpc>
                <a:spcPct val="119090"/>
              </a:lnSpc>
              <a:spcBef>
                <a:spcPts val="0"/>
              </a:spcBef>
              <a:buNone/>
              <a:defRPr b="0" i="0" sz="1100">
                <a:solidFill>
                  <a:srgbClr val="FFFFFF"/>
                </a:solidFill>
                <a:latin typeface="Arial"/>
                <a:ea typeface="Arial"/>
                <a:cs typeface="Arial"/>
                <a:sym typeface="Arial"/>
              </a:defRPr>
            </a:lvl9pPr>
          </a:lstStyle>
          <a:p>
            <a:pPr indent="0" lvl="0" marL="10160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7" name="Shape 27"/>
        <p:cNvGrpSpPr/>
        <p:nvPr/>
      </p:nvGrpSpPr>
      <p:grpSpPr>
        <a:xfrm>
          <a:off x="0" y="0"/>
          <a:ext cx="0" cy="0"/>
          <a:chOff x="0" y="0"/>
          <a:chExt cx="0" cy="0"/>
        </a:xfrm>
      </p:grpSpPr>
      <p:sp>
        <p:nvSpPr>
          <p:cNvPr id="28" name="Google Shape;28;p4"/>
          <p:cNvSpPr txBox="1"/>
          <p:nvPr>
            <p:ph type="title"/>
          </p:nvPr>
        </p:nvSpPr>
        <p:spPr>
          <a:xfrm>
            <a:off x="624840" y="365126"/>
            <a:ext cx="10728960"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624840" y="1335088"/>
            <a:ext cx="5267960" cy="435133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0" name="Google Shape;30;p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1" name="Google Shape;31;p4"/>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2" name="Google Shape;32;p4"/>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33" name="Shape 33"/>
        <p:cNvGrpSpPr/>
        <p:nvPr/>
      </p:nvGrpSpPr>
      <p:grpSpPr>
        <a:xfrm>
          <a:off x="0" y="0"/>
          <a:ext cx="0" cy="0"/>
          <a:chOff x="0" y="0"/>
          <a:chExt cx="0" cy="0"/>
        </a:xfrm>
      </p:grpSpPr>
      <p:sp>
        <p:nvSpPr>
          <p:cNvPr id="34" name="Google Shape;34;p5"/>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5"/>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5"/>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White Background">
  <p:cSld name="Text Center Title White Background">
    <p:spTree>
      <p:nvGrpSpPr>
        <p:cNvPr id="39" name="Shape 39"/>
        <p:cNvGrpSpPr/>
        <p:nvPr/>
      </p:nvGrpSpPr>
      <p:grpSpPr>
        <a:xfrm>
          <a:off x="0" y="0"/>
          <a:ext cx="0" cy="0"/>
          <a:chOff x="0" y="0"/>
          <a:chExt cx="0" cy="0"/>
        </a:xfrm>
      </p:grpSpPr>
      <p:sp>
        <p:nvSpPr>
          <p:cNvPr id="40" name="Google Shape;40;p6"/>
          <p:cNvSpPr txBox="1"/>
          <p:nvPr>
            <p:ph type="title"/>
          </p:nvPr>
        </p:nvSpPr>
        <p:spPr>
          <a:xfrm>
            <a:off x="838200" y="9239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 type="body"/>
          </p:nvPr>
        </p:nvSpPr>
        <p:spPr>
          <a:xfrm>
            <a:off x="838200" y="2279968"/>
            <a:ext cx="10515600" cy="3105150"/>
          </a:xfrm>
          <a:prstGeom prst="rect">
            <a:avLst/>
          </a:prstGeom>
          <a:noFill/>
          <a:ln>
            <a:noFill/>
          </a:ln>
        </p:spPr>
        <p:txBody>
          <a:bodyPr anchorCtr="0" anchor="t" bIns="45700" lIns="91425" spcFirstLastPara="1" rIns="91425" wrap="square" tIns="45700">
            <a:noAutofit/>
          </a:bodyPr>
          <a:lstStyle>
            <a:lvl1pPr indent="-406400" lvl="0" marL="457200" algn="ctr">
              <a:lnSpc>
                <a:spcPct val="100000"/>
              </a:lnSpc>
              <a:spcBef>
                <a:spcPts val="1000"/>
              </a:spcBef>
              <a:spcAft>
                <a:spcPts val="0"/>
              </a:spcAft>
              <a:buSzPts val="2800"/>
              <a:buChar char="›"/>
              <a:defRPr>
                <a:latin typeface="Open Sans"/>
                <a:ea typeface="Open Sans"/>
                <a:cs typeface="Open Sans"/>
                <a:sym typeface="Open Sans"/>
              </a:defRPr>
            </a:lvl1pPr>
            <a:lvl2pPr indent="-393700" lvl="1" marL="914400" algn="ctr">
              <a:lnSpc>
                <a:spcPct val="100000"/>
              </a:lnSpc>
              <a:spcBef>
                <a:spcPts val="500"/>
              </a:spcBef>
              <a:spcAft>
                <a:spcPts val="0"/>
              </a:spcAft>
              <a:buSzPts val="2600"/>
              <a:buChar char="›"/>
              <a:defRPr>
                <a:latin typeface="Open Sans"/>
                <a:ea typeface="Open Sans"/>
                <a:cs typeface="Open Sans"/>
                <a:sym typeface="Open Sans"/>
              </a:defRPr>
            </a:lvl2pPr>
            <a:lvl3pPr indent="-381000" lvl="2" marL="1371600" algn="ctr">
              <a:lnSpc>
                <a:spcPct val="100000"/>
              </a:lnSpc>
              <a:spcBef>
                <a:spcPts val="500"/>
              </a:spcBef>
              <a:spcAft>
                <a:spcPts val="0"/>
              </a:spcAft>
              <a:buSzPts val="2400"/>
              <a:buChar char="›"/>
              <a:defRPr>
                <a:latin typeface="Open Sans"/>
                <a:ea typeface="Open Sans"/>
                <a:cs typeface="Open Sans"/>
                <a:sym typeface="Open Sans"/>
              </a:defRPr>
            </a:lvl3pPr>
            <a:lvl4pPr indent="-368300" lvl="3" marL="1828800" algn="ctr">
              <a:lnSpc>
                <a:spcPct val="100000"/>
              </a:lnSpc>
              <a:spcBef>
                <a:spcPts val="500"/>
              </a:spcBef>
              <a:spcAft>
                <a:spcPts val="0"/>
              </a:spcAft>
              <a:buSzPts val="2200"/>
              <a:buChar char="›"/>
              <a:defRPr>
                <a:latin typeface="Open Sans"/>
                <a:ea typeface="Open Sans"/>
                <a:cs typeface="Open Sans"/>
                <a:sym typeface="Open Sans"/>
              </a:defRPr>
            </a:lvl4pPr>
            <a:lvl5pPr indent="-355600" lvl="4" marL="2286000" algn="ctr">
              <a:lnSpc>
                <a:spcPct val="100000"/>
              </a:lnSpc>
              <a:spcBef>
                <a:spcPts val="500"/>
              </a:spcBef>
              <a:spcAft>
                <a:spcPts val="0"/>
              </a:spcAft>
              <a:buSzPts val="2000"/>
              <a:buChar char="›"/>
              <a:defRPr>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3" name="Google Shape;43;p6"/>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4" name="Google Shape;44;p6"/>
          <p:cNvPicPr preferRelativeResize="0"/>
          <p:nvPr/>
        </p:nvPicPr>
        <p:blipFill rotWithShape="1">
          <a:blip r:embed="rId2">
            <a:alphaModFix/>
          </a:blip>
          <a:srcRect b="0" l="0" r="0" t="0"/>
          <a:stretch/>
        </p:blipFill>
        <p:spPr>
          <a:xfrm>
            <a:off x="5248275" y="5753563"/>
            <a:ext cx="1695450" cy="23083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Image Background">
  <p:cSld name="Text Center Title Image Background">
    <p:spTree>
      <p:nvGrpSpPr>
        <p:cNvPr id="45" name="Shape 45"/>
        <p:cNvGrpSpPr/>
        <p:nvPr/>
      </p:nvGrpSpPr>
      <p:grpSpPr>
        <a:xfrm>
          <a:off x="0" y="0"/>
          <a:ext cx="0" cy="0"/>
          <a:chOff x="0" y="0"/>
          <a:chExt cx="0" cy="0"/>
        </a:xfrm>
      </p:grpSpPr>
      <p:sp>
        <p:nvSpPr>
          <p:cNvPr id="46" name="Google Shape;46;p7"/>
          <p:cNvSpPr/>
          <p:nvPr>
            <p:ph idx="2" type="pic"/>
          </p:nvPr>
        </p:nvSpPr>
        <p:spPr>
          <a:xfrm>
            <a:off x="-35781" y="-8238"/>
            <a:ext cx="12192000" cy="686623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47" name="Google Shape;47;p7"/>
          <p:cNvSpPr txBox="1"/>
          <p:nvPr>
            <p:ph type="title"/>
          </p:nvPr>
        </p:nvSpPr>
        <p:spPr>
          <a:xfrm>
            <a:off x="838200" y="923925"/>
            <a:ext cx="105156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8" name="Google Shape;48;p7"/>
          <p:cNvSpPr txBox="1"/>
          <p:nvPr>
            <p:ph idx="1" type="body"/>
          </p:nvPr>
        </p:nvSpPr>
        <p:spPr>
          <a:xfrm>
            <a:off x="838200" y="2279968"/>
            <a:ext cx="10515600" cy="3105150"/>
          </a:xfrm>
          <a:prstGeom prst="rect">
            <a:avLst/>
          </a:prstGeom>
          <a:noFill/>
          <a:ln>
            <a:noFill/>
          </a:ln>
        </p:spPr>
        <p:txBody>
          <a:bodyPr anchorCtr="0" anchor="t" bIns="45700" lIns="91425" spcFirstLastPara="1" rIns="91425" wrap="square" tIns="45700">
            <a:noAutofit/>
          </a:bodyPr>
          <a:lstStyle>
            <a:lvl1pPr indent="-406400" lvl="0" marL="457200" algn="ctr">
              <a:lnSpc>
                <a:spcPct val="100000"/>
              </a:lnSpc>
              <a:spcBef>
                <a:spcPts val="1000"/>
              </a:spcBef>
              <a:spcAft>
                <a:spcPts val="0"/>
              </a:spcAft>
              <a:buSzPts val="2800"/>
              <a:buChar char="›"/>
              <a:defRPr>
                <a:latin typeface="Open Sans"/>
                <a:ea typeface="Open Sans"/>
                <a:cs typeface="Open Sans"/>
                <a:sym typeface="Open Sans"/>
              </a:defRPr>
            </a:lvl1pPr>
            <a:lvl2pPr indent="-393700" lvl="1" marL="914400" algn="ctr">
              <a:lnSpc>
                <a:spcPct val="100000"/>
              </a:lnSpc>
              <a:spcBef>
                <a:spcPts val="500"/>
              </a:spcBef>
              <a:spcAft>
                <a:spcPts val="0"/>
              </a:spcAft>
              <a:buSzPts val="2600"/>
              <a:buChar char="›"/>
              <a:defRPr>
                <a:latin typeface="Open Sans"/>
                <a:ea typeface="Open Sans"/>
                <a:cs typeface="Open Sans"/>
                <a:sym typeface="Open Sans"/>
              </a:defRPr>
            </a:lvl2pPr>
            <a:lvl3pPr indent="-381000" lvl="2" marL="1371600" algn="ctr">
              <a:lnSpc>
                <a:spcPct val="100000"/>
              </a:lnSpc>
              <a:spcBef>
                <a:spcPts val="500"/>
              </a:spcBef>
              <a:spcAft>
                <a:spcPts val="0"/>
              </a:spcAft>
              <a:buSzPts val="2400"/>
              <a:buChar char="›"/>
              <a:defRPr>
                <a:latin typeface="Open Sans"/>
                <a:ea typeface="Open Sans"/>
                <a:cs typeface="Open Sans"/>
                <a:sym typeface="Open Sans"/>
              </a:defRPr>
            </a:lvl3pPr>
            <a:lvl4pPr indent="-368300" lvl="3" marL="1828800" algn="ctr">
              <a:lnSpc>
                <a:spcPct val="100000"/>
              </a:lnSpc>
              <a:spcBef>
                <a:spcPts val="500"/>
              </a:spcBef>
              <a:spcAft>
                <a:spcPts val="0"/>
              </a:spcAft>
              <a:buSzPts val="2200"/>
              <a:buChar char="›"/>
              <a:defRPr>
                <a:latin typeface="Open Sans"/>
                <a:ea typeface="Open Sans"/>
                <a:cs typeface="Open Sans"/>
                <a:sym typeface="Open Sans"/>
              </a:defRPr>
            </a:lvl4pPr>
            <a:lvl5pPr indent="-355600" lvl="4" marL="2286000" algn="ctr">
              <a:lnSpc>
                <a:spcPct val="100000"/>
              </a:lnSpc>
              <a:spcBef>
                <a:spcPts val="500"/>
              </a:spcBef>
              <a:spcAft>
                <a:spcPts val="0"/>
              </a:spcAft>
              <a:buSzPts val="2000"/>
              <a:buChar char="›"/>
              <a:defRPr>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9" name="Google Shape;49;p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7"/>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1" name="Google Shape;51;p7"/>
          <p:cNvPicPr preferRelativeResize="0"/>
          <p:nvPr/>
        </p:nvPicPr>
        <p:blipFill rotWithShape="1">
          <a:blip r:embed="rId2">
            <a:alphaModFix/>
          </a:blip>
          <a:srcRect b="0" l="0" r="0" t="0"/>
          <a:stretch/>
        </p:blipFill>
        <p:spPr>
          <a:xfrm>
            <a:off x="5248275" y="5753563"/>
            <a:ext cx="1695450" cy="2308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Round Image">
  <p:cSld name="Multiple Round Image">
    <p:spTree>
      <p:nvGrpSpPr>
        <p:cNvPr id="52" name="Shape 52"/>
        <p:cNvGrpSpPr/>
        <p:nvPr/>
      </p:nvGrpSpPr>
      <p:grpSpPr>
        <a:xfrm>
          <a:off x="0" y="0"/>
          <a:ext cx="0" cy="0"/>
          <a:chOff x="0" y="0"/>
          <a:chExt cx="0" cy="0"/>
        </a:xfrm>
      </p:grpSpPr>
      <p:sp>
        <p:nvSpPr>
          <p:cNvPr id="53" name="Google Shape;53;p8"/>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5" name="Google Shape;55;p8"/>
          <p:cNvSpPr/>
          <p:nvPr>
            <p:ph idx="2" type="pic"/>
          </p:nvPr>
        </p:nvSpPr>
        <p:spPr>
          <a:xfrm>
            <a:off x="937549" y="1471218"/>
            <a:ext cx="4670385" cy="4670385"/>
          </a:xfrm>
          <a:prstGeom prst="ellipse">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56" name="Google Shape;56;p8"/>
          <p:cNvSpPr/>
          <p:nvPr>
            <p:ph idx="3" type="pic"/>
          </p:nvPr>
        </p:nvSpPr>
        <p:spPr>
          <a:xfrm>
            <a:off x="6732624" y="1471218"/>
            <a:ext cx="4670385" cy="4670385"/>
          </a:xfrm>
          <a:prstGeom prst="ellipse">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57" name="Google Shape;57;p8"/>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8" name="Google Shape;58;p8"/>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9" name="Shape 59"/>
        <p:cNvGrpSpPr/>
        <p:nvPr/>
      </p:nvGrpSpPr>
      <p:grpSpPr>
        <a:xfrm>
          <a:off x="0" y="0"/>
          <a:ext cx="0" cy="0"/>
          <a:chOff x="0" y="0"/>
          <a:chExt cx="0" cy="0"/>
        </a:xfrm>
      </p:grpSpPr>
      <p:sp>
        <p:nvSpPr>
          <p:cNvPr id="60" name="Google Shape;60;p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1" name="Google Shape;61;p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9"/>
          <p:cNvSpPr/>
          <p:nvPr>
            <p:ph idx="2" type="pic"/>
          </p:nvPr>
        </p:nvSpPr>
        <p:spPr>
          <a:xfrm>
            <a:off x="624841" y="1410656"/>
            <a:ext cx="5463444" cy="4822825"/>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63" name="Google Shape;63;p9"/>
          <p:cNvSpPr/>
          <p:nvPr>
            <p:ph idx="3" type="pic"/>
          </p:nvPr>
        </p:nvSpPr>
        <p:spPr>
          <a:xfrm>
            <a:off x="6095282" y="1406573"/>
            <a:ext cx="5463444" cy="4822825"/>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64" name="Google Shape;64;p9"/>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5" name="Google Shape;65;p9"/>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66" name="Shape 66"/>
        <p:cNvGrpSpPr/>
        <p:nvPr/>
      </p:nvGrpSpPr>
      <p:grpSpPr>
        <a:xfrm>
          <a:off x="0" y="0"/>
          <a:ext cx="0" cy="0"/>
          <a:chOff x="0" y="0"/>
          <a:chExt cx="0" cy="0"/>
        </a:xfrm>
      </p:grpSpPr>
      <p:sp>
        <p:nvSpPr>
          <p:cNvPr id="67" name="Google Shape;67;p10"/>
          <p:cNvSpPr txBox="1"/>
          <p:nvPr>
            <p:ph type="title"/>
          </p:nvPr>
        </p:nvSpPr>
        <p:spPr>
          <a:xfrm>
            <a:off x="589280" y="923925"/>
            <a:ext cx="10972800" cy="1325563"/>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10"/>
          <p:cNvSpPr txBox="1"/>
          <p:nvPr>
            <p:ph idx="1" type="body"/>
          </p:nvPr>
        </p:nvSpPr>
        <p:spPr>
          <a:xfrm>
            <a:off x="589280" y="2279968"/>
            <a:ext cx="10972800" cy="3105150"/>
          </a:xfrm>
          <a:prstGeom prst="rect">
            <a:avLst/>
          </a:prstGeom>
          <a:noFill/>
          <a:ln>
            <a:noFill/>
          </a:ln>
        </p:spPr>
        <p:txBody>
          <a:bodyPr anchorCtr="0" anchor="t" bIns="45700" lIns="91425" spcFirstLastPara="1" rIns="91425" wrap="square" tIns="45700">
            <a:noAutofit/>
          </a:bodyPr>
          <a:lstStyle>
            <a:lvl1pPr indent="-406400" lvl="0" marL="457200" algn="ctr">
              <a:lnSpc>
                <a:spcPct val="100000"/>
              </a:lnSpc>
              <a:spcBef>
                <a:spcPts val="1000"/>
              </a:spcBef>
              <a:spcAft>
                <a:spcPts val="0"/>
              </a:spcAft>
              <a:buSzPts val="2800"/>
              <a:buChar char="›"/>
              <a:defRPr>
                <a:solidFill>
                  <a:schemeClr val="lt1"/>
                </a:solidFill>
                <a:latin typeface="Open Sans"/>
                <a:ea typeface="Open Sans"/>
                <a:cs typeface="Open Sans"/>
                <a:sym typeface="Open Sans"/>
              </a:defRPr>
            </a:lvl1pPr>
            <a:lvl2pPr indent="-393700" lvl="1" marL="914400" algn="ctr">
              <a:lnSpc>
                <a:spcPct val="100000"/>
              </a:lnSpc>
              <a:spcBef>
                <a:spcPts val="500"/>
              </a:spcBef>
              <a:spcAft>
                <a:spcPts val="0"/>
              </a:spcAft>
              <a:buSzPts val="2600"/>
              <a:buChar char="›"/>
              <a:defRPr>
                <a:solidFill>
                  <a:schemeClr val="lt1"/>
                </a:solidFill>
                <a:latin typeface="Open Sans"/>
                <a:ea typeface="Open Sans"/>
                <a:cs typeface="Open Sans"/>
                <a:sym typeface="Open Sans"/>
              </a:defRPr>
            </a:lvl2pPr>
            <a:lvl3pPr indent="-381000" lvl="2" marL="1371600" algn="ctr">
              <a:lnSpc>
                <a:spcPct val="100000"/>
              </a:lnSpc>
              <a:spcBef>
                <a:spcPts val="500"/>
              </a:spcBef>
              <a:spcAft>
                <a:spcPts val="0"/>
              </a:spcAft>
              <a:buSzPts val="2400"/>
              <a:buChar char="›"/>
              <a:defRPr>
                <a:solidFill>
                  <a:schemeClr val="lt1"/>
                </a:solidFill>
                <a:latin typeface="Open Sans"/>
                <a:ea typeface="Open Sans"/>
                <a:cs typeface="Open Sans"/>
                <a:sym typeface="Open Sans"/>
              </a:defRPr>
            </a:lvl3pPr>
            <a:lvl4pPr indent="-368300" lvl="3" marL="1828800" algn="ctr">
              <a:lnSpc>
                <a:spcPct val="100000"/>
              </a:lnSpc>
              <a:spcBef>
                <a:spcPts val="500"/>
              </a:spcBef>
              <a:spcAft>
                <a:spcPts val="0"/>
              </a:spcAft>
              <a:buSzPts val="2200"/>
              <a:buChar char="›"/>
              <a:defRPr>
                <a:solidFill>
                  <a:schemeClr val="lt1"/>
                </a:solidFill>
                <a:latin typeface="Open Sans"/>
                <a:ea typeface="Open Sans"/>
                <a:cs typeface="Open Sans"/>
                <a:sym typeface="Open Sans"/>
              </a:defRPr>
            </a:lvl4pPr>
            <a:lvl5pPr indent="-355600" lvl="4" marL="2286000" algn="ctr">
              <a:lnSpc>
                <a:spcPct val="100000"/>
              </a:lnSpc>
              <a:spcBef>
                <a:spcPts val="500"/>
              </a:spcBef>
              <a:spcAft>
                <a:spcPts val="0"/>
              </a:spcAft>
              <a:buSzPts val="2000"/>
              <a:buChar char="›"/>
              <a:defRPr>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9" name="Google Shape;69;p1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0" name="Google Shape;70;p10"/>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1" name="Google Shape;71;p10"/>
          <p:cNvPicPr preferRelativeResize="0"/>
          <p:nvPr/>
        </p:nvPicPr>
        <p:blipFill rotWithShape="1">
          <a:blip r:embed="rId2">
            <a:alphaModFix/>
          </a:blip>
          <a:srcRect b="0" l="0" r="0" t="0"/>
          <a:stretch/>
        </p:blipFill>
        <p:spPr>
          <a:xfrm>
            <a:off x="5248276" y="5753563"/>
            <a:ext cx="1695450" cy="2308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theme" Target="../theme/theme2.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2F2F2F"/>
              </a:buClr>
              <a:buSzPts val="3600"/>
              <a:buFont typeface="Gill Sans"/>
              <a:buNone/>
              <a:defRPr b="0" i="0" sz="3600" u="none" cap="none" strike="noStrike">
                <a:solidFill>
                  <a:srgbClr val="2F2F2F"/>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mailto:Ibrahim@LinuxFoundation.or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15.xml"/><Relationship Id="rId3" Type="http://schemas.openxmlformats.org/officeDocument/2006/relationships/image" Target="../media/image1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109.png"/><Relationship Id="rId4" Type="http://schemas.openxmlformats.org/officeDocument/2006/relationships/image" Target="../media/image1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116.png"/><Relationship Id="rId4" Type="http://schemas.openxmlformats.org/officeDocument/2006/relationships/image" Target="../media/image117.png"/><Relationship Id="rId5" Type="http://schemas.openxmlformats.org/officeDocument/2006/relationships/image" Target="../media/image1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12.png"/><Relationship Id="rId4" Type="http://schemas.openxmlformats.org/officeDocument/2006/relationships/image" Target="../media/image119.png"/><Relationship Id="rId9" Type="http://schemas.openxmlformats.org/officeDocument/2006/relationships/image" Target="../media/image123.png"/><Relationship Id="rId5" Type="http://schemas.openxmlformats.org/officeDocument/2006/relationships/image" Target="../media/image126.png"/><Relationship Id="rId6" Type="http://schemas.openxmlformats.org/officeDocument/2006/relationships/image" Target="../media/image120.png"/><Relationship Id="rId7" Type="http://schemas.openxmlformats.org/officeDocument/2006/relationships/image" Target="../media/image121.png"/><Relationship Id="rId8" Type="http://schemas.openxmlformats.org/officeDocument/2006/relationships/image" Target="../media/image1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2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 Id="rId3" Type="http://schemas.openxmlformats.org/officeDocument/2006/relationships/image" Target="../media/image125.png"/><Relationship Id="rId4" Type="http://schemas.openxmlformats.org/officeDocument/2006/relationships/image" Target="../media/image122.png"/><Relationship Id="rId5" Type="http://schemas.openxmlformats.org/officeDocument/2006/relationships/image" Target="../media/image1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31.png"/><Relationship Id="rId4" Type="http://schemas.openxmlformats.org/officeDocument/2006/relationships/image" Target="../media/image133.png"/><Relationship Id="rId9" Type="http://schemas.openxmlformats.org/officeDocument/2006/relationships/image" Target="../media/image139.png"/><Relationship Id="rId5" Type="http://schemas.openxmlformats.org/officeDocument/2006/relationships/image" Target="../media/image134.png"/><Relationship Id="rId6" Type="http://schemas.openxmlformats.org/officeDocument/2006/relationships/image" Target="../media/image135.png"/><Relationship Id="rId7" Type="http://schemas.openxmlformats.org/officeDocument/2006/relationships/image" Target="../media/image128.png"/><Relationship Id="rId8" Type="http://schemas.openxmlformats.org/officeDocument/2006/relationships/image" Target="../media/image138.png"/><Relationship Id="rId10" Type="http://schemas.openxmlformats.org/officeDocument/2006/relationships/image" Target="../media/image1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13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14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4.xml"/><Relationship Id="rId3" Type="http://schemas.openxmlformats.org/officeDocument/2006/relationships/image" Target="../media/image180.png"/><Relationship Id="rId4" Type="http://schemas.openxmlformats.org/officeDocument/2006/relationships/image" Target="../media/image14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 Id="rId3" Type="http://schemas.openxmlformats.org/officeDocument/2006/relationships/image" Target="../media/image1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insights.lfx.linuxfoundation.org/projects/lfai" TargetMode="External"/><Relationship Id="rId4" Type="http://schemas.openxmlformats.org/officeDocument/2006/relationships/hyperlink" Target="https://insights.lfx.linuxfoundation.org/projects/lfai"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hyperlink" Target="https://insights.lfx.linuxfoundation.org/projects/lfai" TargetMode="External"/><Relationship Id="rId4" Type="http://schemas.openxmlformats.org/officeDocument/2006/relationships/hyperlink" Target="https://insights.lfx.linuxfoundation.org/projects/lfai" TargetMode="External"/><Relationship Id="rId5" Type="http://schemas.openxmlformats.org/officeDocument/2006/relationships/image" Target="../media/image141.png"/><Relationship Id="rId6" Type="http://schemas.openxmlformats.org/officeDocument/2006/relationships/image" Target="../media/image145.png"/></Relationships>
</file>

<file path=ppt/slides/_rels/slide4.xml.rels><?xml version="1.0" encoding="UTF-8" standalone="yes"?><Relationships xmlns="http://schemas.openxmlformats.org/package/2006/relationships"><Relationship Id="rId40" Type="http://schemas.openxmlformats.org/officeDocument/2006/relationships/image" Target="../media/image51.png"/><Relationship Id="rId84" Type="http://schemas.openxmlformats.org/officeDocument/2006/relationships/image" Target="../media/image90.png"/><Relationship Id="rId83" Type="http://schemas.openxmlformats.org/officeDocument/2006/relationships/image" Target="../media/image87.png"/><Relationship Id="rId42" Type="http://schemas.openxmlformats.org/officeDocument/2006/relationships/image" Target="../media/image40.png"/><Relationship Id="rId86" Type="http://schemas.openxmlformats.org/officeDocument/2006/relationships/image" Target="../media/image98.png"/><Relationship Id="rId41" Type="http://schemas.openxmlformats.org/officeDocument/2006/relationships/image" Target="../media/image39.png"/><Relationship Id="rId85" Type="http://schemas.openxmlformats.org/officeDocument/2006/relationships/image" Target="../media/image82.png"/><Relationship Id="rId44" Type="http://schemas.openxmlformats.org/officeDocument/2006/relationships/image" Target="../media/image46.png"/><Relationship Id="rId88" Type="http://schemas.openxmlformats.org/officeDocument/2006/relationships/image" Target="../media/image92.png"/><Relationship Id="rId43" Type="http://schemas.openxmlformats.org/officeDocument/2006/relationships/image" Target="../media/image47.png"/><Relationship Id="rId87" Type="http://schemas.openxmlformats.org/officeDocument/2006/relationships/image" Target="../media/image95.png"/><Relationship Id="rId46" Type="http://schemas.openxmlformats.org/officeDocument/2006/relationships/image" Target="../media/image52.png"/><Relationship Id="rId45" Type="http://schemas.openxmlformats.org/officeDocument/2006/relationships/image" Target="../media/image48.png"/><Relationship Id="rId89" Type="http://schemas.openxmlformats.org/officeDocument/2006/relationships/image" Target="../media/image96.png"/><Relationship Id="rId80" Type="http://schemas.openxmlformats.org/officeDocument/2006/relationships/image" Target="../media/image86.png"/><Relationship Id="rId82" Type="http://schemas.openxmlformats.org/officeDocument/2006/relationships/image" Target="../media/image85.png"/><Relationship Id="rId81" Type="http://schemas.openxmlformats.org/officeDocument/2006/relationships/image" Target="../media/image84.png"/><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5.jpg"/><Relationship Id="rId4" Type="http://schemas.openxmlformats.org/officeDocument/2006/relationships/image" Target="../media/image6.png"/><Relationship Id="rId9" Type="http://schemas.openxmlformats.org/officeDocument/2006/relationships/image" Target="../media/image13.png"/><Relationship Id="rId48" Type="http://schemas.openxmlformats.org/officeDocument/2006/relationships/image" Target="../media/image49.png"/><Relationship Id="rId47" Type="http://schemas.openxmlformats.org/officeDocument/2006/relationships/image" Target="../media/image54.png"/><Relationship Id="rId49" Type="http://schemas.openxmlformats.org/officeDocument/2006/relationships/image" Target="../media/image53.png"/><Relationship Id="rId5" Type="http://schemas.openxmlformats.org/officeDocument/2006/relationships/image" Target="../media/image8.png"/><Relationship Id="rId6" Type="http://schemas.openxmlformats.org/officeDocument/2006/relationships/image" Target="../media/image11.png"/><Relationship Id="rId7" Type="http://schemas.openxmlformats.org/officeDocument/2006/relationships/image" Target="../media/image16.png"/><Relationship Id="rId8" Type="http://schemas.openxmlformats.org/officeDocument/2006/relationships/image" Target="../media/image12.png"/><Relationship Id="rId73" Type="http://schemas.openxmlformats.org/officeDocument/2006/relationships/image" Target="../media/image80.png"/><Relationship Id="rId72" Type="http://schemas.openxmlformats.org/officeDocument/2006/relationships/image" Target="../media/image73.png"/><Relationship Id="rId31" Type="http://schemas.openxmlformats.org/officeDocument/2006/relationships/image" Target="../media/image33.jpg"/><Relationship Id="rId75" Type="http://schemas.openxmlformats.org/officeDocument/2006/relationships/image" Target="../media/image78.png"/><Relationship Id="rId30" Type="http://schemas.openxmlformats.org/officeDocument/2006/relationships/image" Target="../media/image34.png"/><Relationship Id="rId74" Type="http://schemas.openxmlformats.org/officeDocument/2006/relationships/image" Target="../media/image88.png"/><Relationship Id="rId33" Type="http://schemas.openxmlformats.org/officeDocument/2006/relationships/image" Target="../media/image36.png"/><Relationship Id="rId77" Type="http://schemas.openxmlformats.org/officeDocument/2006/relationships/image" Target="../media/image76.png"/><Relationship Id="rId32" Type="http://schemas.openxmlformats.org/officeDocument/2006/relationships/image" Target="../media/image44.png"/><Relationship Id="rId76" Type="http://schemas.openxmlformats.org/officeDocument/2006/relationships/image" Target="../media/image89.png"/><Relationship Id="rId35" Type="http://schemas.openxmlformats.org/officeDocument/2006/relationships/image" Target="../media/image43.png"/><Relationship Id="rId79" Type="http://schemas.openxmlformats.org/officeDocument/2006/relationships/image" Target="../media/image83.png"/><Relationship Id="rId34" Type="http://schemas.openxmlformats.org/officeDocument/2006/relationships/image" Target="../media/image42.png"/><Relationship Id="rId78" Type="http://schemas.openxmlformats.org/officeDocument/2006/relationships/image" Target="../media/image81.png"/><Relationship Id="rId71" Type="http://schemas.openxmlformats.org/officeDocument/2006/relationships/image" Target="../media/image79.png"/><Relationship Id="rId70" Type="http://schemas.openxmlformats.org/officeDocument/2006/relationships/image" Target="../media/image77.png"/><Relationship Id="rId37" Type="http://schemas.openxmlformats.org/officeDocument/2006/relationships/image" Target="../media/image38.png"/><Relationship Id="rId36" Type="http://schemas.openxmlformats.org/officeDocument/2006/relationships/image" Target="../media/image41.png"/><Relationship Id="rId39" Type="http://schemas.openxmlformats.org/officeDocument/2006/relationships/image" Target="../media/image37.png"/><Relationship Id="rId38" Type="http://schemas.openxmlformats.org/officeDocument/2006/relationships/image" Target="../media/image45.png"/><Relationship Id="rId62" Type="http://schemas.openxmlformats.org/officeDocument/2006/relationships/image" Target="../media/image69.png"/><Relationship Id="rId61" Type="http://schemas.openxmlformats.org/officeDocument/2006/relationships/image" Target="../media/image59.png"/><Relationship Id="rId20" Type="http://schemas.openxmlformats.org/officeDocument/2006/relationships/image" Target="../media/image24.png"/><Relationship Id="rId64" Type="http://schemas.openxmlformats.org/officeDocument/2006/relationships/image" Target="../media/image72.png"/><Relationship Id="rId63" Type="http://schemas.openxmlformats.org/officeDocument/2006/relationships/image" Target="../media/image75.png"/><Relationship Id="rId22" Type="http://schemas.openxmlformats.org/officeDocument/2006/relationships/image" Target="../media/image18.png"/><Relationship Id="rId66" Type="http://schemas.openxmlformats.org/officeDocument/2006/relationships/image" Target="../media/image70.png"/><Relationship Id="rId21" Type="http://schemas.openxmlformats.org/officeDocument/2006/relationships/image" Target="../media/image17.png"/><Relationship Id="rId65" Type="http://schemas.openxmlformats.org/officeDocument/2006/relationships/image" Target="../media/image65.png"/><Relationship Id="rId24" Type="http://schemas.openxmlformats.org/officeDocument/2006/relationships/image" Target="../media/image26.png"/><Relationship Id="rId68" Type="http://schemas.openxmlformats.org/officeDocument/2006/relationships/image" Target="../media/image74.png"/><Relationship Id="rId23" Type="http://schemas.openxmlformats.org/officeDocument/2006/relationships/image" Target="../media/image22.png"/><Relationship Id="rId67" Type="http://schemas.openxmlformats.org/officeDocument/2006/relationships/image" Target="../media/image71.png"/><Relationship Id="rId60" Type="http://schemas.openxmlformats.org/officeDocument/2006/relationships/image" Target="../media/image67.png"/><Relationship Id="rId26" Type="http://schemas.openxmlformats.org/officeDocument/2006/relationships/image" Target="../media/image28.png"/><Relationship Id="rId25" Type="http://schemas.openxmlformats.org/officeDocument/2006/relationships/image" Target="../media/image35.png"/><Relationship Id="rId69" Type="http://schemas.openxmlformats.org/officeDocument/2006/relationships/image" Target="../media/image64.png"/><Relationship Id="rId28" Type="http://schemas.openxmlformats.org/officeDocument/2006/relationships/image" Target="../media/image55.png"/><Relationship Id="rId27" Type="http://schemas.openxmlformats.org/officeDocument/2006/relationships/image" Target="../media/image31.png"/><Relationship Id="rId29" Type="http://schemas.openxmlformats.org/officeDocument/2006/relationships/image" Target="../media/image32.png"/><Relationship Id="rId51" Type="http://schemas.openxmlformats.org/officeDocument/2006/relationships/image" Target="../media/image62.png"/><Relationship Id="rId95" Type="http://schemas.openxmlformats.org/officeDocument/2006/relationships/image" Target="../media/image101.png"/><Relationship Id="rId50" Type="http://schemas.openxmlformats.org/officeDocument/2006/relationships/image" Target="../media/image63.png"/><Relationship Id="rId94" Type="http://schemas.openxmlformats.org/officeDocument/2006/relationships/image" Target="../media/image99.png"/><Relationship Id="rId53" Type="http://schemas.openxmlformats.org/officeDocument/2006/relationships/image" Target="../media/image56.png"/><Relationship Id="rId52" Type="http://schemas.openxmlformats.org/officeDocument/2006/relationships/image" Target="../media/image57.png"/><Relationship Id="rId96" Type="http://schemas.openxmlformats.org/officeDocument/2006/relationships/image" Target="../media/image104.png"/><Relationship Id="rId11" Type="http://schemas.openxmlformats.org/officeDocument/2006/relationships/image" Target="../media/image14.png"/><Relationship Id="rId55" Type="http://schemas.openxmlformats.org/officeDocument/2006/relationships/image" Target="../media/image60.png"/><Relationship Id="rId10" Type="http://schemas.openxmlformats.org/officeDocument/2006/relationships/image" Target="../media/image10.png"/><Relationship Id="rId54" Type="http://schemas.openxmlformats.org/officeDocument/2006/relationships/image" Target="../media/image50.png"/><Relationship Id="rId13" Type="http://schemas.openxmlformats.org/officeDocument/2006/relationships/image" Target="../media/image15.png"/><Relationship Id="rId57" Type="http://schemas.openxmlformats.org/officeDocument/2006/relationships/image" Target="../media/image66.png"/><Relationship Id="rId12" Type="http://schemas.openxmlformats.org/officeDocument/2006/relationships/image" Target="../media/image20.png"/><Relationship Id="rId56" Type="http://schemas.openxmlformats.org/officeDocument/2006/relationships/image" Target="../media/image58.png"/><Relationship Id="rId91" Type="http://schemas.openxmlformats.org/officeDocument/2006/relationships/image" Target="../media/image91.png"/><Relationship Id="rId90" Type="http://schemas.openxmlformats.org/officeDocument/2006/relationships/image" Target="../media/image94.png"/><Relationship Id="rId93" Type="http://schemas.openxmlformats.org/officeDocument/2006/relationships/image" Target="../media/image97.png"/><Relationship Id="rId92" Type="http://schemas.openxmlformats.org/officeDocument/2006/relationships/image" Target="../media/image93.png"/><Relationship Id="rId15" Type="http://schemas.openxmlformats.org/officeDocument/2006/relationships/image" Target="../media/image21.png"/><Relationship Id="rId59" Type="http://schemas.openxmlformats.org/officeDocument/2006/relationships/image" Target="../media/image61.png"/><Relationship Id="rId14" Type="http://schemas.openxmlformats.org/officeDocument/2006/relationships/image" Target="../media/image29.png"/><Relationship Id="rId58" Type="http://schemas.openxmlformats.org/officeDocument/2006/relationships/image" Target="../media/image68.png"/><Relationship Id="rId17" Type="http://schemas.openxmlformats.org/officeDocument/2006/relationships/image" Target="../media/image25.png"/><Relationship Id="rId16" Type="http://schemas.openxmlformats.org/officeDocument/2006/relationships/image" Target="../media/image19.png"/><Relationship Id="rId19" Type="http://schemas.openxmlformats.org/officeDocument/2006/relationships/image" Target="../media/image27.png"/><Relationship Id="rId18" Type="http://schemas.openxmlformats.org/officeDocument/2006/relationships/image" Target="../media/image2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1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14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 Id="rId3" Type="http://schemas.openxmlformats.org/officeDocument/2006/relationships/image" Target="../media/image14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47.png"/><Relationship Id="rId4" Type="http://schemas.openxmlformats.org/officeDocument/2006/relationships/image" Target="../media/image1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4.xml"/><Relationship Id="rId3" Type="http://schemas.openxmlformats.org/officeDocument/2006/relationships/image" Target="../media/image151.png"/><Relationship Id="rId4" Type="http://schemas.openxmlformats.org/officeDocument/2006/relationships/image" Target="../media/image149.png"/><Relationship Id="rId9" Type="http://schemas.openxmlformats.org/officeDocument/2006/relationships/image" Target="../media/image160.png"/><Relationship Id="rId5" Type="http://schemas.openxmlformats.org/officeDocument/2006/relationships/image" Target="../media/image159.png"/><Relationship Id="rId6" Type="http://schemas.openxmlformats.org/officeDocument/2006/relationships/image" Target="../media/image150.png"/><Relationship Id="rId7" Type="http://schemas.openxmlformats.org/officeDocument/2006/relationships/image" Target="../media/image153.png"/><Relationship Id="rId8" Type="http://schemas.openxmlformats.org/officeDocument/2006/relationships/image" Target="../media/image163.png"/><Relationship Id="rId31" Type="http://schemas.openxmlformats.org/officeDocument/2006/relationships/image" Target="../media/image195.png"/><Relationship Id="rId30" Type="http://schemas.openxmlformats.org/officeDocument/2006/relationships/image" Target="../media/image177.png"/><Relationship Id="rId32" Type="http://schemas.openxmlformats.org/officeDocument/2006/relationships/image" Target="../media/image178.png"/><Relationship Id="rId20" Type="http://schemas.openxmlformats.org/officeDocument/2006/relationships/image" Target="../media/image168.png"/><Relationship Id="rId22" Type="http://schemas.openxmlformats.org/officeDocument/2006/relationships/image" Target="../media/image175.png"/><Relationship Id="rId21" Type="http://schemas.openxmlformats.org/officeDocument/2006/relationships/image" Target="../media/image169.png"/><Relationship Id="rId24" Type="http://schemas.openxmlformats.org/officeDocument/2006/relationships/image" Target="../media/image172.png"/><Relationship Id="rId23" Type="http://schemas.openxmlformats.org/officeDocument/2006/relationships/image" Target="../media/image171.png"/><Relationship Id="rId26" Type="http://schemas.openxmlformats.org/officeDocument/2006/relationships/image" Target="../media/image173.png"/><Relationship Id="rId25" Type="http://schemas.openxmlformats.org/officeDocument/2006/relationships/image" Target="../media/image170.png"/><Relationship Id="rId28" Type="http://schemas.openxmlformats.org/officeDocument/2006/relationships/image" Target="../media/image179.png"/><Relationship Id="rId27" Type="http://schemas.openxmlformats.org/officeDocument/2006/relationships/image" Target="../media/image176.png"/><Relationship Id="rId29" Type="http://schemas.openxmlformats.org/officeDocument/2006/relationships/image" Target="../media/image174.png"/><Relationship Id="rId11" Type="http://schemas.openxmlformats.org/officeDocument/2006/relationships/image" Target="../media/image162.png"/><Relationship Id="rId10" Type="http://schemas.openxmlformats.org/officeDocument/2006/relationships/image" Target="../media/image152.png"/><Relationship Id="rId13" Type="http://schemas.openxmlformats.org/officeDocument/2006/relationships/image" Target="../media/image166.png"/><Relationship Id="rId12" Type="http://schemas.openxmlformats.org/officeDocument/2006/relationships/image" Target="../media/image161.png"/><Relationship Id="rId15" Type="http://schemas.openxmlformats.org/officeDocument/2006/relationships/image" Target="../media/image165.png"/><Relationship Id="rId14" Type="http://schemas.openxmlformats.org/officeDocument/2006/relationships/image" Target="../media/image164.png"/><Relationship Id="rId17" Type="http://schemas.openxmlformats.org/officeDocument/2006/relationships/image" Target="../media/image156.png"/><Relationship Id="rId16" Type="http://schemas.openxmlformats.org/officeDocument/2006/relationships/image" Target="../media/image155.png"/><Relationship Id="rId19" Type="http://schemas.openxmlformats.org/officeDocument/2006/relationships/image" Target="../media/image167.png"/><Relationship Id="rId18" Type="http://schemas.openxmlformats.org/officeDocument/2006/relationships/image" Target="../media/image15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5.xml"/><Relationship Id="rId3" Type="http://schemas.openxmlformats.org/officeDocument/2006/relationships/image" Target="../media/image151.png"/><Relationship Id="rId4" Type="http://schemas.openxmlformats.org/officeDocument/2006/relationships/image" Target="../media/image149.png"/><Relationship Id="rId9" Type="http://schemas.openxmlformats.org/officeDocument/2006/relationships/image" Target="../media/image160.png"/><Relationship Id="rId5" Type="http://schemas.openxmlformats.org/officeDocument/2006/relationships/image" Target="../media/image159.png"/><Relationship Id="rId6" Type="http://schemas.openxmlformats.org/officeDocument/2006/relationships/image" Target="../media/image150.png"/><Relationship Id="rId7" Type="http://schemas.openxmlformats.org/officeDocument/2006/relationships/image" Target="../media/image153.png"/><Relationship Id="rId8" Type="http://schemas.openxmlformats.org/officeDocument/2006/relationships/image" Target="../media/image163.png"/><Relationship Id="rId31" Type="http://schemas.openxmlformats.org/officeDocument/2006/relationships/image" Target="../media/image178.png"/><Relationship Id="rId30" Type="http://schemas.openxmlformats.org/officeDocument/2006/relationships/image" Target="../media/image195.png"/><Relationship Id="rId20" Type="http://schemas.openxmlformats.org/officeDocument/2006/relationships/image" Target="../media/image168.png"/><Relationship Id="rId22" Type="http://schemas.openxmlformats.org/officeDocument/2006/relationships/image" Target="../media/image175.png"/><Relationship Id="rId21" Type="http://schemas.openxmlformats.org/officeDocument/2006/relationships/image" Target="../media/image169.png"/><Relationship Id="rId24" Type="http://schemas.openxmlformats.org/officeDocument/2006/relationships/image" Target="../media/image172.png"/><Relationship Id="rId23" Type="http://schemas.openxmlformats.org/officeDocument/2006/relationships/image" Target="../media/image171.png"/><Relationship Id="rId26" Type="http://schemas.openxmlformats.org/officeDocument/2006/relationships/image" Target="../media/image173.png"/><Relationship Id="rId25" Type="http://schemas.openxmlformats.org/officeDocument/2006/relationships/image" Target="../media/image170.png"/><Relationship Id="rId28" Type="http://schemas.openxmlformats.org/officeDocument/2006/relationships/image" Target="../media/image179.png"/><Relationship Id="rId27" Type="http://schemas.openxmlformats.org/officeDocument/2006/relationships/image" Target="../media/image176.png"/><Relationship Id="rId29" Type="http://schemas.openxmlformats.org/officeDocument/2006/relationships/image" Target="../media/image177.png"/><Relationship Id="rId11" Type="http://schemas.openxmlformats.org/officeDocument/2006/relationships/image" Target="../media/image162.png"/><Relationship Id="rId10" Type="http://schemas.openxmlformats.org/officeDocument/2006/relationships/image" Target="../media/image152.png"/><Relationship Id="rId13" Type="http://schemas.openxmlformats.org/officeDocument/2006/relationships/image" Target="../media/image166.png"/><Relationship Id="rId12" Type="http://schemas.openxmlformats.org/officeDocument/2006/relationships/image" Target="../media/image161.png"/><Relationship Id="rId15" Type="http://schemas.openxmlformats.org/officeDocument/2006/relationships/image" Target="../media/image165.png"/><Relationship Id="rId14" Type="http://schemas.openxmlformats.org/officeDocument/2006/relationships/image" Target="../media/image164.png"/><Relationship Id="rId17" Type="http://schemas.openxmlformats.org/officeDocument/2006/relationships/image" Target="../media/image156.png"/><Relationship Id="rId16" Type="http://schemas.openxmlformats.org/officeDocument/2006/relationships/image" Target="../media/image155.png"/><Relationship Id="rId19" Type="http://schemas.openxmlformats.org/officeDocument/2006/relationships/image" Target="../media/image167.png"/><Relationship Id="rId18" Type="http://schemas.openxmlformats.org/officeDocument/2006/relationships/image" Target="../media/image15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88.png"/><Relationship Id="rId4" Type="http://schemas.openxmlformats.org/officeDocument/2006/relationships/image" Target="../media/image183.png"/><Relationship Id="rId5" Type="http://schemas.openxmlformats.org/officeDocument/2006/relationships/image" Target="../media/image18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9.xml"/><Relationship Id="rId3" Type="http://schemas.openxmlformats.org/officeDocument/2006/relationships/image" Target="../media/image184.png"/><Relationship Id="rId4" Type="http://schemas.openxmlformats.org/officeDocument/2006/relationships/image" Target="../media/image186.png"/><Relationship Id="rId5" Type="http://schemas.openxmlformats.org/officeDocument/2006/relationships/image" Target="../media/image190.png"/><Relationship Id="rId6" Type="http://schemas.openxmlformats.org/officeDocument/2006/relationships/image" Target="../media/image182.png"/><Relationship Id="rId7" Type="http://schemas.openxmlformats.org/officeDocument/2006/relationships/image" Target="../media/image19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 Id="rId3" Type="http://schemas.openxmlformats.org/officeDocument/2006/relationships/image" Target="../media/image103.png"/><Relationship Id="rId4" Type="http://schemas.openxmlformats.org/officeDocument/2006/relationships/image" Target="../media/image108.png"/><Relationship Id="rId5" Type="http://schemas.openxmlformats.org/officeDocument/2006/relationships/image" Target="../media/image106.png"/><Relationship Id="rId6" Type="http://schemas.openxmlformats.org/officeDocument/2006/relationships/image" Target="../media/image105.png"/><Relationship Id="rId7" Type="http://schemas.openxmlformats.org/officeDocument/2006/relationships/image" Target="../media/image107.png"/><Relationship Id="rId8" Type="http://schemas.openxmlformats.org/officeDocument/2006/relationships/image" Target="../media/image1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0.xml"/><Relationship Id="rId3" Type="http://schemas.openxmlformats.org/officeDocument/2006/relationships/image" Target="../media/image181.png"/><Relationship Id="rId4" Type="http://schemas.openxmlformats.org/officeDocument/2006/relationships/image" Target="../media/image189.png"/><Relationship Id="rId5" Type="http://schemas.openxmlformats.org/officeDocument/2006/relationships/image" Target="../media/image193.png"/><Relationship Id="rId6" Type="http://schemas.openxmlformats.org/officeDocument/2006/relationships/image" Target="../media/image192.png"/><Relationship Id="rId7" Type="http://schemas.openxmlformats.org/officeDocument/2006/relationships/image" Target="../media/image18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1.xml"/><Relationship Id="rId3" Type="http://schemas.openxmlformats.org/officeDocument/2006/relationships/image" Target="../media/image196.png"/><Relationship Id="rId4" Type="http://schemas.openxmlformats.org/officeDocument/2006/relationships/image" Target="../media/image197.png"/><Relationship Id="rId5" Type="http://schemas.openxmlformats.org/officeDocument/2006/relationships/image" Target="../media/image199.png"/><Relationship Id="rId6" Type="http://schemas.openxmlformats.org/officeDocument/2006/relationships/image" Target="../media/image19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0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0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9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20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200.png"/><Relationship Id="rId4" Type="http://schemas.openxmlformats.org/officeDocument/2006/relationships/hyperlink" Target="https://lists.lfai.foundation/g/tac-general" TargetMode="External"/><Relationship Id="rId5" Type="http://schemas.openxmlformats.org/officeDocument/2006/relationships/hyperlink" Target="https://lists.lfai.foundation/g/tac-general/calendar" TargetMode="External"/><Relationship Id="rId6" Type="http://schemas.openxmlformats.org/officeDocument/2006/relationships/hyperlink" Target="https://wiki.lfai.foundation/pages/viewpage.action?pageId=7733341"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20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20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204.png"/><Relationship Id="rId5" Type="http://schemas.openxmlformats.org/officeDocument/2006/relationships/hyperlink" Target="http://info@lfaidata.foundation" TargetMode="External"/><Relationship Id="rId6" Type="http://schemas.openxmlformats.org/officeDocument/2006/relationships/hyperlink" Target="https://twitter.com/LFAI_Foundation" TargetMode="External"/><Relationship Id="rId7" Type="http://schemas.openxmlformats.org/officeDocument/2006/relationships/image" Target="../media/image209.png"/><Relationship Id="rId8" Type="http://schemas.openxmlformats.org/officeDocument/2006/relationships/hyperlink" Target="https://www.youtube.com/channel/UCfasaeqXJBCAJMNO9HcHfbA" TargetMode="External"/><Relationship Id="rId11" Type="http://schemas.openxmlformats.org/officeDocument/2006/relationships/image" Target="../media/image206.png"/><Relationship Id="rId10" Type="http://schemas.openxmlformats.org/officeDocument/2006/relationships/hyperlink" Target="https://www.linkedin.com/company/lfai/" TargetMode="External"/><Relationship Id="rId13" Type="http://schemas.openxmlformats.org/officeDocument/2006/relationships/image" Target="../media/image203.png"/><Relationship Id="rId12" Type="http://schemas.openxmlformats.org/officeDocument/2006/relationships/hyperlink" Target="https://github.com/lfai" TargetMode="External"/><Relationship Id="rId15" Type="http://schemas.openxmlformats.org/officeDocument/2006/relationships/image" Target="../media/image207.png"/><Relationship Id="rId14" Type="http://schemas.openxmlformats.org/officeDocument/2006/relationships/hyperlink" Target="https://l.lfai.foundation" TargetMode="External"/><Relationship Id="rId17" Type="http://schemas.openxmlformats.org/officeDocument/2006/relationships/image" Target="../media/image208.png"/><Relationship Id="rId16" Type="http://schemas.openxmlformats.org/officeDocument/2006/relationships/hyperlink" Target="https://lfai.foundation/news/blog/" TargetMode="Externa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 Id="rId3" Type="http://schemas.openxmlformats.org/officeDocument/2006/relationships/image" Target="../media/image20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00.png"/><Relationship Id="rId4" Type="http://schemas.openxmlformats.org/officeDocument/2006/relationships/image" Target="../media/image102.png"/><Relationship Id="rId5" Type="http://schemas.openxmlformats.org/officeDocument/2006/relationships/image" Target="../media/image113.png"/><Relationship Id="rId6" Type="http://schemas.openxmlformats.org/officeDocument/2006/relationships/image" Target="../media/image1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9"/>
          <p:cNvSpPr txBox="1"/>
          <p:nvPr>
            <p:ph type="ctrTitle"/>
          </p:nvPr>
        </p:nvSpPr>
        <p:spPr>
          <a:xfrm>
            <a:off x="838200" y="969963"/>
            <a:ext cx="10491000" cy="23877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Open Sans"/>
              <a:buNone/>
            </a:pPr>
            <a:r>
              <a:rPr lang="en-US"/>
              <a:t>LF AI &amp; Data: Accelerating Development and Innovation in the Open Source AI and Data Domains</a:t>
            </a:r>
            <a:endParaRPr/>
          </a:p>
          <a:p>
            <a:pPr indent="0" lvl="0" marL="0" rtl="0" algn="l">
              <a:lnSpc>
                <a:spcPct val="100000"/>
              </a:lnSpc>
              <a:spcBef>
                <a:spcPts val="0"/>
              </a:spcBef>
              <a:spcAft>
                <a:spcPts val="0"/>
              </a:spcAft>
              <a:buClr>
                <a:schemeClr val="lt1"/>
              </a:buClr>
              <a:buSzPts val="4400"/>
              <a:buFont typeface="Open Sans"/>
              <a:buNone/>
            </a:pPr>
            <a:r>
              <a:t/>
            </a:r>
            <a:endParaRPr sz="1800"/>
          </a:p>
          <a:p>
            <a:pPr indent="0" lvl="0" marL="0" rtl="0" algn="l">
              <a:lnSpc>
                <a:spcPct val="100000"/>
              </a:lnSpc>
              <a:spcBef>
                <a:spcPts val="0"/>
              </a:spcBef>
              <a:spcAft>
                <a:spcPts val="0"/>
              </a:spcAft>
              <a:buClr>
                <a:schemeClr val="lt1"/>
              </a:buClr>
              <a:buSzPts val="4400"/>
              <a:buFont typeface="Open Sans"/>
              <a:buNone/>
            </a:pPr>
            <a:r>
              <a:rPr lang="en-US" sz="1800"/>
              <a:t>September 2021</a:t>
            </a:r>
            <a:endParaRPr sz="1800"/>
          </a:p>
        </p:txBody>
      </p:sp>
      <p:sp>
        <p:nvSpPr>
          <p:cNvPr id="157" name="Google Shape;157;p29"/>
          <p:cNvSpPr txBox="1"/>
          <p:nvPr>
            <p:ph idx="1" type="subTitle"/>
          </p:nvPr>
        </p:nvSpPr>
        <p:spPr>
          <a:xfrm>
            <a:off x="838200" y="3449667"/>
            <a:ext cx="10491000" cy="20103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2800"/>
              <a:buNone/>
            </a:pPr>
            <a:r>
              <a:rPr lang="en-US" sz="1800"/>
              <a:t>Ibrahim Haddad, Ph.D.		</a:t>
            </a:r>
            <a:endParaRPr sz="1800"/>
          </a:p>
          <a:p>
            <a:pPr indent="0" lvl="0" marL="0" rtl="0" algn="l">
              <a:lnSpc>
                <a:spcPct val="100000"/>
              </a:lnSpc>
              <a:spcBef>
                <a:spcPts val="0"/>
              </a:spcBef>
              <a:spcAft>
                <a:spcPts val="0"/>
              </a:spcAft>
              <a:buSzPts val="2800"/>
              <a:buNone/>
            </a:pPr>
            <a:r>
              <a:rPr lang="en-US" sz="1800"/>
              <a:t>Executive Director, LF AI &amp; Data  	</a:t>
            </a:r>
            <a:endParaRPr sz="1800"/>
          </a:p>
          <a:p>
            <a:pPr indent="0" lvl="0" marL="0" rtl="0" algn="l">
              <a:lnSpc>
                <a:spcPct val="100000"/>
              </a:lnSpc>
              <a:spcBef>
                <a:spcPts val="0"/>
              </a:spcBef>
              <a:spcAft>
                <a:spcPts val="0"/>
              </a:spcAft>
              <a:buSzPts val="2800"/>
              <a:buNone/>
            </a:pPr>
            <a:r>
              <a:rPr lang="en-US" sz="1800" u="sng">
                <a:solidFill>
                  <a:schemeClr val="hlink"/>
                </a:solidFill>
                <a:hlinkClick r:id="rId3"/>
              </a:rPr>
              <a:t>Ibrahim@LinuxFoundation.org</a:t>
            </a:r>
            <a:endParaRPr sz="1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8"/>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Decrease costs</a:t>
            </a:r>
            <a:endParaRPr/>
          </a:p>
        </p:txBody>
      </p:sp>
      <p:sp>
        <p:nvSpPr>
          <p:cNvPr id="356" name="Google Shape;356;p38"/>
          <p:cNvSpPr txBox="1"/>
          <p:nvPr>
            <p:ph idx="1" type="body"/>
          </p:nvPr>
        </p:nvSpPr>
        <p:spPr>
          <a:xfrm>
            <a:off x="624840" y="1335088"/>
            <a:ext cx="10933800" cy="4351200"/>
          </a:xfrm>
          <a:prstGeom prst="rect">
            <a:avLst/>
          </a:prstGeom>
        </p:spPr>
        <p:txBody>
          <a:bodyPr anchorCtr="0" anchor="ctr" bIns="45700" lIns="91425" spcFirstLastPara="1" rIns="91425" wrap="square" tIns="45700">
            <a:noAutofit/>
          </a:bodyPr>
          <a:lstStyle/>
          <a:p>
            <a:pPr indent="-457200" lvl="0" marL="609600" rtl="0" algn="l">
              <a:spcBef>
                <a:spcPts val="1000"/>
              </a:spcBef>
              <a:spcAft>
                <a:spcPts val="0"/>
              </a:spcAft>
              <a:buSzPts val="2400"/>
              <a:buChar char="›"/>
            </a:pPr>
            <a:r>
              <a:rPr lang="en-US" sz="2400"/>
              <a:t>Where is there opportunity to externalize commodity R&amp;D through shared open source development? </a:t>
            </a:r>
            <a:endParaRPr sz="2400"/>
          </a:p>
          <a:p>
            <a:pPr indent="-457200" lvl="0" marL="609600" rtl="0" algn="l">
              <a:spcBef>
                <a:spcPts val="1300"/>
              </a:spcBef>
              <a:spcAft>
                <a:spcPts val="1300"/>
              </a:spcAft>
              <a:buSzPts val="2400"/>
              <a:buChar char="›"/>
            </a:pPr>
            <a:r>
              <a:rPr lang="en-US" sz="2400"/>
              <a:t>Where is the client shouldering duplicative costs in non differentiating vendor solutions and how we can we use open source to move our relationship up the stack while removing duplicative R&amp;D?</a:t>
            </a:r>
            <a:endParaRPr sz="2400"/>
          </a:p>
        </p:txBody>
      </p:sp>
      <p:sp>
        <p:nvSpPr>
          <p:cNvPr id="357" name="Google Shape;357;p3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39"/>
          <p:cNvSpPr txBox="1"/>
          <p:nvPr>
            <p:ph type="title"/>
          </p:nvPr>
        </p:nvSpPr>
        <p:spPr>
          <a:xfrm>
            <a:off x="609600" y="2002766"/>
            <a:ext cx="10972800" cy="20787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sz="4000"/>
              <a:t>Strategy is Built Upon </a:t>
            </a:r>
            <a:r>
              <a:rPr b="1" lang="en-US" sz="4000"/>
              <a:t>Category Creation</a:t>
            </a:r>
            <a:r>
              <a:rPr lang="en-US" sz="4000"/>
              <a:t> through EcoSystem Formation and Industry-Wide Standardization on Open Source Software</a:t>
            </a:r>
            <a:endParaRPr sz="40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0"/>
          <p:cNvSpPr txBox="1"/>
          <p:nvPr>
            <p:ph type="title"/>
          </p:nvPr>
        </p:nvSpPr>
        <p:spPr>
          <a:xfrm>
            <a:off x="609600" y="1866232"/>
            <a:ext cx="10972800" cy="25188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sz="3600">
                <a:latin typeface="Open Sans"/>
                <a:ea typeface="Open Sans"/>
                <a:cs typeface="Open Sans"/>
                <a:sym typeface="Open Sans"/>
              </a:rPr>
              <a:t>Open Source enables companies to reshape their industry value chain in ways that are both neutral (to create </a:t>
            </a:r>
            <a:r>
              <a:rPr b="1" lang="en-US" sz="3600">
                <a:latin typeface="Open Sans"/>
                <a:ea typeface="Open Sans"/>
                <a:cs typeface="Open Sans"/>
                <a:sym typeface="Open Sans"/>
              </a:rPr>
              <a:t>Industry Platforms</a:t>
            </a:r>
            <a:r>
              <a:rPr lang="en-US" sz="3600">
                <a:latin typeface="Open Sans"/>
                <a:ea typeface="Open Sans"/>
                <a:cs typeface="Open Sans"/>
                <a:sym typeface="Open Sans"/>
              </a:rPr>
              <a:t>) and that drive their own competitive goals (through active </a:t>
            </a:r>
            <a:r>
              <a:rPr b="1" lang="en-US" sz="3600">
                <a:latin typeface="Open Sans"/>
                <a:ea typeface="Open Sans"/>
                <a:cs typeface="Open Sans"/>
                <a:sym typeface="Open Sans"/>
              </a:rPr>
              <a:t>Stakeholdership</a:t>
            </a:r>
            <a:r>
              <a:rPr lang="en-US" sz="3600">
                <a:latin typeface="Open Sans"/>
                <a:ea typeface="Open Sans"/>
                <a:cs typeface="Open Sans"/>
                <a:sym typeface="Open Sans"/>
              </a:rPr>
              <a:t>)</a:t>
            </a:r>
            <a:endParaRPr sz="3200"/>
          </a:p>
        </p:txBody>
      </p:sp>
      <p:sp>
        <p:nvSpPr>
          <p:cNvPr id="368" name="Google Shape;368;p40"/>
          <p:cNvSpPr txBox="1"/>
          <p:nvPr>
            <p:ph idx="4294967295"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F2F2F"/>
                </a:solidFill>
              </a:rPr>
              <a:t>‹#›</a:t>
            </a:fld>
            <a:endParaRPr>
              <a:solidFill>
                <a:srgbClr val="2F2F2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41"/>
          <p:cNvSpPr txBox="1"/>
          <p:nvPr>
            <p:ph type="title"/>
          </p:nvPr>
        </p:nvSpPr>
        <p:spPr>
          <a:xfrm>
            <a:off x="609600" y="1866232"/>
            <a:ext cx="10972800" cy="25188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lang="en-US"/>
              <a:t>Old World “Standards” = Specifications with Divergent Implementations</a:t>
            </a:r>
            <a:endParaRPr/>
          </a:p>
          <a:p>
            <a:pPr indent="0" lvl="0" marL="0" rtl="0" algn="ctr">
              <a:spcBef>
                <a:spcPts val="0"/>
              </a:spcBef>
              <a:spcAft>
                <a:spcPts val="0"/>
              </a:spcAft>
              <a:buNone/>
            </a:pPr>
            <a:r>
              <a:t/>
            </a:r>
            <a:endParaRPr sz="3200"/>
          </a:p>
          <a:p>
            <a:pPr indent="0" lvl="0" marL="0" rtl="0" algn="ctr">
              <a:spcBef>
                <a:spcPts val="0"/>
              </a:spcBef>
              <a:spcAft>
                <a:spcPts val="0"/>
              </a:spcAft>
              <a:buNone/>
            </a:pPr>
            <a:r>
              <a:rPr b="1" lang="en-US" sz="3200"/>
              <a:t>New World Standards</a:t>
            </a:r>
            <a:r>
              <a:rPr lang="en-US" sz="3200"/>
              <a:t> = </a:t>
            </a:r>
            <a:r>
              <a:rPr b="1" lang="en-US" sz="3200"/>
              <a:t>Industry-wide adoption</a:t>
            </a:r>
            <a:r>
              <a:rPr lang="en-US" sz="3200"/>
              <a:t> of </a:t>
            </a:r>
            <a:r>
              <a:rPr b="1" lang="en-US" sz="3200"/>
              <a:t>shared technology development</a:t>
            </a:r>
            <a:r>
              <a:rPr lang="en-US" sz="3200"/>
              <a:t> and critical </a:t>
            </a:r>
            <a:r>
              <a:rPr lang="en-US" sz="3200"/>
              <a:t>deployment</a:t>
            </a:r>
            <a:r>
              <a:rPr lang="en-US" sz="3200"/>
              <a:t> alongside specifications to become a de facto platform</a:t>
            </a:r>
            <a:endParaRPr sz="3200"/>
          </a:p>
        </p:txBody>
      </p:sp>
      <p:sp>
        <p:nvSpPr>
          <p:cNvPr id="374" name="Google Shape;374;p41"/>
          <p:cNvSpPr txBox="1"/>
          <p:nvPr>
            <p:ph idx="4294967295"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F2F2F"/>
                </a:solidFill>
              </a:rPr>
              <a:t>‹#›</a:t>
            </a:fld>
            <a:endParaRPr>
              <a:solidFill>
                <a:srgbClr val="2F2F2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2"/>
          <p:cNvSpPr txBox="1"/>
          <p:nvPr>
            <p:ph type="title"/>
          </p:nvPr>
        </p:nvSpPr>
        <p:spPr>
          <a:xfrm>
            <a:off x="609600" y="1866232"/>
            <a:ext cx="10972800" cy="2518800"/>
          </a:xfrm>
          <a:prstGeom prst="rect">
            <a:avLst/>
          </a:prstGeom>
        </p:spPr>
        <p:txBody>
          <a:bodyPr anchorCtr="0" anchor="ctr" bIns="68575" lIns="68575" spcFirstLastPara="1" rIns="68575" wrap="square" tIns="68575">
            <a:noAutofit/>
          </a:bodyPr>
          <a:lstStyle/>
          <a:p>
            <a:pPr indent="0" lvl="0" marL="0" rtl="0" algn="ctr">
              <a:spcBef>
                <a:spcPts val="0"/>
              </a:spcBef>
              <a:spcAft>
                <a:spcPts val="0"/>
              </a:spcAft>
              <a:buNone/>
            </a:pPr>
            <a:r>
              <a:rPr b="1" lang="en-US" sz="3600">
                <a:latin typeface="Open Sans"/>
                <a:ea typeface="Open Sans"/>
                <a:cs typeface="Open Sans"/>
                <a:sym typeface="Open Sans"/>
              </a:rPr>
              <a:t>Stakeholders</a:t>
            </a:r>
            <a:r>
              <a:rPr lang="en-US" sz="3600">
                <a:latin typeface="Open Sans"/>
                <a:ea typeface="Open Sans"/>
                <a:cs typeface="Open Sans"/>
                <a:sym typeface="Open Sans"/>
              </a:rPr>
              <a:t> </a:t>
            </a:r>
            <a:r>
              <a:rPr lang="en-US" sz="3600">
                <a:latin typeface="Open Sans"/>
                <a:ea typeface="Open Sans"/>
                <a:cs typeface="Open Sans"/>
                <a:sym typeface="Open Sans"/>
              </a:rPr>
              <a:t>invest</a:t>
            </a:r>
            <a:r>
              <a:rPr lang="en-US" sz="3600">
                <a:latin typeface="Open Sans"/>
                <a:ea typeface="Open Sans"/>
                <a:cs typeface="Open Sans"/>
                <a:sym typeface="Open Sans"/>
              </a:rPr>
              <a:t> in active, multi-year </a:t>
            </a:r>
            <a:r>
              <a:rPr b="1" lang="en-US" sz="3600">
                <a:latin typeface="Open Sans"/>
                <a:ea typeface="Open Sans"/>
                <a:cs typeface="Open Sans"/>
                <a:sym typeface="Open Sans"/>
              </a:rPr>
              <a:t>Membership</a:t>
            </a:r>
            <a:r>
              <a:rPr lang="en-US" sz="3600">
                <a:latin typeface="Open Sans"/>
                <a:ea typeface="Open Sans"/>
                <a:cs typeface="Open Sans"/>
                <a:sym typeface="Open Sans"/>
              </a:rPr>
              <a:t> to see hundreds of millions, sometimes billions, in return by collecting value from </a:t>
            </a:r>
            <a:r>
              <a:rPr b="1" lang="en-US" sz="3600">
                <a:latin typeface="Open Sans"/>
                <a:ea typeface="Open Sans"/>
                <a:cs typeface="Open Sans"/>
                <a:sym typeface="Open Sans"/>
              </a:rPr>
              <a:t>Industry Platforms</a:t>
            </a:r>
            <a:endParaRPr sz="3200"/>
          </a:p>
        </p:txBody>
      </p:sp>
      <p:sp>
        <p:nvSpPr>
          <p:cNvPr id="380" name="Google Shape;380;p42"/>
          <p:cNvSpPr txBox="1"/>
          <p:nvPr>
            <p:ph idx="4294967295"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solidFill>
                  <a:srgbClr val="2F2F2F"/>
                </a:solidFill>
              </a:rPr>
              <a:t>‹#›</a:t>
            </a:fld>
            <a:endParaRPr>
              <a:solidFill>
                <a:srgbClr val="2F2F2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pic>
        <p:nvPicPr>
          <p:cNvPr id="386" name="Google Shape;386;p43"/>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387" name="Google Shape;387;p43"/>
          <p:cNvSpPr txBox="1"/>
          <p:nvPr>
            <p:ph type="title"/>
          </p:nvPr>
        </p:nvSpPr>
        <p:spPr>
          <a:xfrm>
            <a:off x="457200" y="457200"/>
            <a:ext cx="11246700" cy="22035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lt1"/>
              </a:buClr>
              <a:buSzPts val="4400"/>
              <a:buFont typeface="Avenir"/>
              <a:buNone/>
            </a:pPr>
            <a:r>
              <a:rPr lang="en-US">
                <a:solidFill>
                  <a:schemeClr val="dk2"/>
                </a:solidFill>
              </a:rPr>
              <a:t>“You are either at the table or on the table. “</a:t>
            </a:r>
            <a:br>
              <a:rPr lang="en-US">
                <a:solidFill>
                  <a:schemeClr val="dk2"/>
                </a:solidFill>
              </a:rPr>
            </a:br>
            <a:r>
              <a:rPr lang="en-US" sz="2400">
                <a:solidFill>
                  <a:schemeClr val="dk2"/>
                </a:solidFill>
              </a:rPr>
              <a:t>-Anonymous Executive</a:t>
            </a:r>
            <a:endParaRPr>
              <a:solidFill>
                <a:schemeClr val="dk2"/>
              </a:solidFill>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44"/>
          <p:cNvSpPr txBox="1"/>
          <p:nvPr>
            <p:ph type="title"/>
          </p:nvPr>
        </p:nvSpPr>
        <p:spPr>
          <a:xfrm>
            <a:off x="624840" y="365126"/>
            <a:ext cx="10933800" cy="935700"/>
          </a:xfrm>
          <a:prstGeom prst="rect">
            <a:avLst/>
          </a:prstGeom>
          <a:noFill/>
          <a:ln>
            <a:noFill/>
          </a:ln>
        </p:spPr>
        <p:txBody>
          <a:bodyPr anchorCtr="0" anchor="ctr" bIns="45700" lIns="91400" spcFirstLastPara="1" rIns="91400" wrap="square" tIns="45700">
            <a:noAutofit/>
          </a:bodyPr>
          <a:lstStyle/>
          <a:p>
            <a:pPr indent="0" lvl="0" marL="0" rtl="0" algn="l">
              <a:lnSpc>
                <a:spcPct val="90000"/>
              </a:lnSpc>
              <a:spcBef>
                <a:spcPts val="0"/>
              </a:spcBef>
              <a:spcAft>
                <a:spcPts val="0"/>
              </a:spcAft>
              <a:buSzPts val="4300"/>
              <a:buNone/>
            </a:pPr>
            <a:r>
              <a:rPr lang="en-US"/>
              <a:t>Open Source Journey – First Came Projects</a:t>
            </a:r>
            <a:endParaRPr/>
          </a:p>
        </p:txBody>
      </p:sp>
      <p:sp>
        <p:nvSpPr>
          <p:cNvPr id="393" name="Google Shape;393;p44"/>
          <p:cNvSpPr txBox="1"/>
          <p:nvPr>
            <p:ph idx="4294967295" type="body"/>
          </p:nvPr>
        </p:nvSpPr>
        <p:spPr>
          <a:xfrm>
            <a:off x="585481" y="1578927"/>
            <a:ext cx="3682500" cy="3350100"/>
          </a:xfrm>
          <a:prstGeom prst="rect">
            <a:avLst/>
          </a:prstGeom>
          <a:noFill/>
          <a:ln>
            <a:noFill/>
          </a:ln>
        </p:spPr>
        <p:txBody>
          <a:bodyPr anchorCtr="0" anchor="t" bIns="45700" lIns="91400" spcFirstLastPara="1" rIns="91400" wrap="square" tIns="45700">
            <a:noAutofit/>
          </a:bodyPr>
          <a:lstStyle/>
          <a:p>
            <a:pPr indent="0" lvl="0" marL="0" rtl="0" algn="l">
              <a:lnSpc>
                <a:spcPct val="100000"/>
              </a:lnSpc>
              <a:spcBef>
                <a:spcPts val="0"/>
              </a:spcBef>
              <a:spcAft>
                <a:spcPts val="0"/>
              </a:spcAft>
              <a:buSzPts val="3700"/>
              <a:buNone/>
            </a:pPr>
            <a:r>
              <a:rPr i="1" lang="en-US" sz="2700"/>
              <a:t>Successful Open Source Development depends on the complete life cycle of projects, products that market will adopt and deploy</a:t>
            </a:r>
            <a:endParaRPr sz="1400"/>
          </a:p>
        </p:txBody>
      </p:sp>
      <p:pic>
        <p:nvPicPr>
          <p:cNvPr id="394" name="Google Shape;394;p44"/>
          <p:cNvPicPr preferRelativeResize="0"/>
          <p:nvPr/>
        </p:nvPicPr>
        <p:blipFill rotWithShape="1">
          <a:blip r:embed="rId3">
            <a:alphaModFix/>
          </a:blip>
          <a:srcRect b="0" l="0" r="0" t="0"/>
          <a:stretch/>
        </p:blipFill>
        <p:spPr>
          <a:xfrm>
            <a:off x="5172698" y="1562471"/>
            <a:ext cx="5151514" cy="5176846"/>
          </a:xfrm>
          <a:prstGeom prst="rect">
            <a:avLst/>
          </a:prstGeom>
          <a:noFill/>
          <a:ln>
            <a:noFill/>
          </a:ln>
        </p:spPr>
      </p:pic>
      <p:pic>
        <p:nvPicPr>
          <p:cNvPr id="395" name="Google Shape;395;p44"/>
          <p:cNvPicPr preferRelativeResize="0"/>
          <p:nvPr/>
        </p:nvPicPr>
        <p:blipFill rotWithShape="1">
          <a:blip r:embed="rId4">
            <a:alphaModFix/>
          </a:blip>
          <a:srcRect b="0" l="0" r="0" t="0"/>
          <a:stretch/>
        </p:blipFill>
        <p:spPr>
          <a:xfrm rot="1800002">
            <a:off x="6033161" y="2395265"/>
            <a:ext cx="3430596" cy="3447460"/>
          </a:xfrm>
          <a:prstGeom prst="rect">
            <a:avLst/>
          </a:prstGeom>
          <a:noFill/>
          <a:ln>
            <a:noFill/>
          </a:ln>
        </p:spPr>
      </p:pic>
      <p:sp>
        <p:nvSpPr>
          <p:cNvPr id="396" name="Google Shape;396;p44"/>
          <p:cNvSpPr txBox="1"/>
          <p:nvPr/>
        </p:nvSpPr>
        <p:spPr>
          <a:xfrm>
            <a:off x="6844896" y="1370423"/>
            <a:ext cx="1844100" cy="509700"/>
          </a:xfrm>
          <a:prstGeom prst="rect">
            <a:avLst/>
          </a:prstGeom>
          <a:solidFill>
            <a:srgbClr val="92D05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2100" u="none" cap="none" strike="noStrike">
                <a:solidFill>
                  <a:schemeClr val="lt1"/>
                </a:solidFill>
              </a:rPr>
              <a:t>PROJECTS</a:t>
            </a:r>
            <a:endParaRPr i="0" sz="1200" u="none" cap="none" strike="noStrike">
              <a:solidFill>
                <a:schemeClr val="lt1"/>
              </a:solidFill>
            </a:endParaRPr>
          </a:p>
        </p:txBody>
      </p:sp>
      <p:sp>
        <p:nvSpPr>
          <p:cNvPr id="397" name="Google Shape;397;p44"/>
          <p:cNvSpPr txBox="1"/>
          <p:nvPr/>
        </p:nvSpPr>
        <p:spPr>
          <a:xfrm>
            <a:off x="3811307" y="3907387"/>
            <a:ext cx="1844100" cy="509700"/>
          </a:xfrm>
          <a:prstGeom prst="rect">
            <a:avLst/>
          </a:prstGeom>
          <a:solidFill>
            <a:srgbClr val="FFFFF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2100" u="none" cap="none" strike="noStrike">
                <a:solidFill>
                  <a:srgbClr val="168FDF"/>
                </a:solidFill>
              </a:rPr>
              <a:t>PROFITS</a:t>
            </a:r>
            <a:endParaRPr i="0" sz="1200" u="none" cap="none" strike="noStrike">
              <a:solidFill>
                <a:srgbClr val="168FDF"/>
              </a:solidFill>
            </a:endParaRPr>
          </a:p>
        </p:txBody>
      </p:sp>
      <p:sp>
        <p:nvSpPr>
          <p:cNvPr id="398" name="Google Shape;398;p44"/>
          <p:cNvSpPr txBox="1"/>
          <p:nvPr/>
        </p:nvSpPr>
        <p:spPr>
          <a:xfrm>
            <a:off x="9857206" y="3889785"/>
            <a:ext cx="2056800" cy="509700"/>
          </a:xfrm>
          <a:prstGeom prst="rect">
            <a:avLst/>
          </a:prstGeom>
          <a:solidFill>
            <a:schemeClr val="lt1"/>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2100" u="none" cap="none" strike="noStrike">
                <a:solidFill>
                  <a:srgbClr val="168FDF"/>
                </a:solidFill>
              </a:rPr>
              <a:t>PRODUCTS</a:t>
            </a:r>
            <a:endParaRPr i="0" sz="1200" u="none" cap="none" strike="noStrike">
              <a:solidFill>
                <a:srgbClr val="168FDF"/>
              </a:solidFill>
            </a:endParaRPr>
          </a:p>
        </p:txBody>
      </p:sp>
      <p:sp>
        <p:nvSpPr>
          <p:cNvPr id="399" name="Google Shape;399;p44"/>
          <p:cNvSpPr txBox="1"/>
          <p:nvPr/>
        </p:nvSpPr>
        <p:spPr>
          <a:xfrm rot="-4576947">
            <a:off x="6090728" y="3683012"/>
            <a:ext cx="1268893" cy="509842"/>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800" u="none" cap="none" strike="noStrike">
                <a:solidFill>
                  <a:srgbClr val="32A2FE"/>
                </a:solidFill>
              </a:rPr>
              <a:t>PARTICIPATION</a:t>
            </a:r>
            <a:endParaRPr i="0" sz="800" u="none" cap="none" strike="noStrike">
              <a:solidFill>
                <a:srgbClr val="000000"/>
              </a:solidFill>
            </a:endParaRPr>
          </a:p>
        </p:txBody>
      </p:sp>
      <p:sp>
        <p:nvSpPr>
          <p:cNvPr id="400" name="Google Shape;400;p44"/>
          <p:cNvSpPr txBox="1"/>
          <p:nvPr/>
        </p:nvSpPr>
        <p:spPr>
          <a:xfrm>
            <a:off x="6971088" y="2901883"/>
            <a:ext cx="1389300" cy="509700"/>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800" u="none" cap="none" strike="noStrike">
                <a:solidFill>
                  <a:srgbClr val="32A2FE"/>
                </a:solidFill>
              </a:rPr>
              <a:t>DEVELOPER </a:t>
            </a:r>
            <a:endParaRPr i="0" sz="800" u="none" cap="none" strike="noStrike">
              <a:solidFill>
                <a:srgbClr val="000000"/>
              </a:solidFill>
            </a:endParaRPr>
          </a:p>
          <a:p>
            <a:pPr indent="0" lvl="0" marL="0" marR="0" rtl="0" algn="ctr">
              <a:lnSpc>
                <a:spcPct val="100000"/>
              </a:lnSpc>
              <a:spcBef>
                <a:spcPts val="0"/>
              </a:spcBef>
              <a:spcAft>
                <a:spcPts val="0"/>
              </a:spcAft>
              <a:buNone/>
            </a:pPr>
            <a:r>
              <a:rPr b="1" i="0" lang="en-US" sz="800" u="none" cap="none" strike="noStrike">
                <a:solidFill>
                  <a:srgbClr val="32A2FE"/>
                </a:solidFill>
              </a:rPr>
              <a:t>COMMUNITY</a:t>
            </a:r>
            <a:endParaRPr i="0" sz="800" u="none" cap="none" strike="noStrike">
              <a:solidFill>
                <a:srgbClr val="000000"/>
              </a:solidFill>
            </a:endParaRPr>
          </a:p>
        </p:txBody>
      </p:sp>
      <p:sp>
        <p:nvSpPr>
          <p:cNvPr id="401" name="Google Shape;401;p44"/>
          <p:cNvSpPr txBox="1"/>
          <p:nvPr/>
        </p:nvSpPr>
        <p:spPr>
          <a:xfrm rot="2174184">
            <a:off x="6593007" y="4798156"/>
            <a:ext cx="1112468" cy="509793"/>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800" u="none" cap="none" strike="noStrike">
                <a:solidFill>
                  <a:srgbClr val="32A2FE"/>
                </a:solidFill>
              </a:rPr>
              <a:t>MARKETS</a:t>
            </a:r>
            <a:endParaRPr i="0" sz="800" u="none" cap="none" strike="noStrike">
              <a:solidFill>
                <a:srgbClr val="000000"/>
              </a:solidFill>
            </a:endParaRPr>
          </a:p>
        </p:txBody>
      </p:sp>
      <p:sp>
        <p:nvSpPr>
          <p:cNvPr id="402" name="Google Shape;402;p44"/>
          <p:cNvSpPr txBox="1"/>
          <p:nvPr/>
        </p:nvSpPr>
        <p:spPr>
          <a:xfrm rot="3550196">
            <a:off x="7994278" y="3401039"/>
            <a:ext cx="1389091" cy="509249"/>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800" u="none" cap="none" strike="noStrike">
                <a:solidFill>
                  <a:srgbClr val="32A2FE"/>
                </a:solidFill>
              </a:rPr>
              <a:t>TECHNOLOGY</a:t>
            </a:r>
            <a:endParaRPr i="0" sz="800" u="none" cap="none" strike="noStrike">
              <a:solidFill>
                <a:srgbClr val="000000"/>
              </a:solidFill>
            </a:endParaRPr>
          </a:p>
        </p:txBody>
      </p:sp>
      <p:sp>
        <p:nvSpPr>
          <p:cNvPr id="403" name="Google Shape;403;p44"/>
          <p:cNvSpPr txBox="1"/>
          <p:nvPr/>
        </p:nvSpPr>
        <p:spPr>
          <a:xfrm rot="-2515093">
            <a:off x="7809626" y="4661078"/>
            <a:ext cx="1388928" cy="509640"/>
          </a:xfrm>
          <a:prstGeom prst="rect">
            <a:avLst/>
          </a:prstGeom>
          <a:no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800" u="none" cap="none" strike="noStrike">
                <a:solidFill>
                  <a:srgbClr val="32A2FE"/>
                </a:solidFill>
              </a:rPr>
              <a:t>PRODUCTS</a:t>
            </a:r>
            <a:endParaRPr i="0" sz="800" u="none" cap="none" strike="noStrike">
              <a:solidFill>
                <a:srgbClr val="000000"/>
              </a:solidFill>
            </a:endParaRPr>
          </a:p>
        </p:txBody>
      </p:sp>
      <p:sp>
        <p:nvSpPr>
          <p:cNvPr id="404" name="Google Shape;404;p44"/>
          <p:cNvSpPr/>
          <p:nvPr/>
        </p:nvSpPr>
        <p:spPr>
          <a:xfrm rot="10800000">
            <a:off x="10490100" y="8919"/>
            <a:ext cx="1701900" cy="1701900"/>
          </a:xfrm>
          <a:prstGeom prst="rtTriangle">
            <a:avLst/>
          </a:prstGeom>
          <a:solidFill>
            <a:srgbClr val="92D050"/>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t/>
            </a:r>
            <a:endParaRPr b="0" i="0" sz="1500" u="none" cap="none" strike="noStrike">
              <a:solidFill>
                <a:srgbClr val="92D050"/>
              </a:solidFill>
              <a:latin typeface="Open Sans"/>
              <a:ea typeface="Open Sans"/>
              <a:cs typeface="Open Sans"/>
              <a:sym typeface="Open Sans"/>
            </a:endParaRPr>
          </a:p>
        </p:txBody>
      </p:sp>
      <p:sp>
        <p:nvSpPr>
          <p:cNvPr id="405" name="Google Shape;405;p44"/>
          <p:cNvSpPr/>
          <p:nvPr/>
        </p:nvSpPr>
        <p:spPr>
          <a:xfrm rot="2700000">
            <a:off x="10811471" y="470353"/>
            <a:ext cx="1422557" cy="461599"/>
          </a:xfrm>
          <a:prstGeom prst="rect">
            <a:avLst/>
          </a:prstGeom>
          <a:noFill/>
          <a:ln>
            <a:noFill/>
          </a:ln>
        </p:spPr>
        <p:txBody>
          <a:bodyPr anchorCtr="0" anchor="t" bIns="45700" lIns="91400" spcFirstLastPara="1" rIns="91400" wrap="square" tIns="45700">
            <a:noAutofit/>
          </a:bodyPr>
          <a:lstStyle/>
          <a:p>
            <a:pPr indent="0" lvl="0" marL="0" marR="0" rtl="0" algn="ctr">
              <a:lnSpc>
                <a:spcPct val="100000"/>
              </a:lnSpc>
              <a:spcBef>
                <a:spcPts val="0"/>
              </a:spcBef>
              <a:spcAft>
                <a:spcPts val="0"/>
              </a:spcAft>
              <a:buNone/>
            </a:pPr>
            <a:r>
              <a:rPr b="1" i="0" lang="en-US" sz="2400" u="none" cap="none" strike="noStrike">
                <a:solidFill>
                  <a:schemeClr val="lt1"/>
                </a:solidFill>
                <a:latin typeface="Open Sans"/>
                <a:ea typeface="Open Sans"/>
                <a:cs typeface="Open Sans"/>
                <a:sym typeface="Open Sans"/>
              </a:rPr>
              <a:t>Projects</a:t>
            </a:r>
            <a:endParaRPr b="0" i="0" sz="1500" u="none" cap="none" strike="noStrike">
              <a:solidFill>
                <a:srgbClr val="000000"/>
              </a:solidFill>
              <a:latin typeface="Arial"/>
              <a:ea typeface="Arial"/>
              <a:cs typeface="Arial"/>
              <a:sym typeface="Arial"/>
            </a:endParaRPr>
          </a:p>
        </p:txBody>
      </p:sp>
      <p:sp>
        <p:nvSpPr>
          <p:cNvPr id="406" name="Google Shape;406;p44"/>
          <p:cNvSpPr txBox="1"/>
          <p:nvPr/>
        </p:nvSpPr>
        <p:spPr>
          <a:xfrm>
            <a:off x="6494244" y="5891255"/>
            <a:ext cx="2538300" cy="509700"/>
          </a:xfrm>
          <a:prstGeom prst="rect">
            <a:avLst/>
          </a:prstGeom>
          <a:solidFill>
            <a:srgbClr val="FFFFFF"/>
          </a:solidFill>
          <a:ln>
            <a:noFill/>
          </a:ln>
        </p:spPr>
        <p:txBody>
          <a:bodyPr anchorCtr="0" anchor="ctr" bIns="45700" lIns="91400" spcFirstLastPara="1" rIns="91400" wrap="square" tIns="45700">
            <a:noAutofit/>
          </a:bodyPr>
          <a:lstStyle/>
          <a:p>
            <a:pPr indent="0" lvl="0" marL="0" marR="0" rtl="0" algn="ctr">
              <a:lnSpc>
                <a:spcPct val="100000"/>
              </a:lnSpc>
              <a:spcBef>
                <a:spcPts val="0"/>
              </a:spcBef>
              <a:spcAft>
                <a:spcPts val="0"/>
              </a:spcAft>
              <a:buNone/>
            </a:pPr>
            <a:r>
              <a:rPr b="1" i="0" lang="en-US" sz="2100" u="none" cap="none" strike="noStrike">
                <a:solidFill>
                  <a:srgbClr val="168FDF"/>
                </a:solidFill>
              </a:rPr>
              <a:t>Deployments</a:t>
            </a:r>
            <a:endParaRPr i="0" sz="1200" u="none" cap="none" strike="noStrike">
              <a:solidFill>
                <a:srgbClr val="168FDF"/>
              </a:solidFill>
            </a:endParaRPr>
          </a:p>
        </p:txBody>
      </p:sp>
      <p:cxnSp>
        <p:nvCxnSpPr>
          <p:cNvPr id="407" name="Google Shape;407;p44"/>
          <p:cNvCxnSpPr>
            <a:stCxn id="396" idx="1"/>
            <a:endCxn id="393" idx="3"/>
          </p:cNvCxnSpPr>
          <p:nvPr/>
        </p:nvCxnSpPr>
        <p:spPr>
          <a:xfrm flipH="1">
            <a:off x="4267896" y="1625273"/>
            <a:ext cx="2577000" cy="1628700"/>
          </a:xfrm>
          <a:prstGeom prst="bentConnector3">
            <a:avLst>
              <a:gd fmla="val 66006" name="adj1"/>
            </a:avLst>
          </a:prstGeom>
          <a:noFill/>
          <a:ln cap="flat" cmpd="sng" w="76200">
            <a:solidFill>
              <a:srgbClr val="92D050"/>
            </a:solidFill>
            <a:prstDash val="solid"/>
            <a:round/>
            <a:headEnd len="sm" w="sm" type="none"/>
            <a:tailEnd len="med" w="med" type="triangle"/>
          </a:ln>
        </p:spPr>
      </p:cxnSp>
      <p:sp>
        <p:nvSpPr>
          <p:cNvPr id="408" name="Google Shape;408;p4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5"/>
          <p:cNvSpPr txBox="1"/>
          <p:nvPr/>
        </p:nvSpPr>
        <p:spPr>
          <a:xfrm>
            <a:off x="624850" y="1449000"/>
            <a:ext cx="8814000" cy="2856000"/>
          </a:xfrm>
          <a:prstGeom prst="rect">
            <a:avLst/>
          </a:prstGeom>
          <a:noFill/>
          <a:ln>
            <a:noFill/>
          </a:ln>
        </p:spPr>
        <p:txBody>
          <a:bodyPr anchorCtr="0" anchor="t" bIns="0" lIns="0" spcFirstLastPara="1" rIns="0" wrap="square" tIns="14600">
            <a:noAutofit/>
          </a:bodyPr>
          <a:lstStyle/>
          <a:p>
            <a:pPr indent="0" lvl="0" marL="0" rtl="0" algn="l">
              <a:lnSpc>
                <a:spcPct val="90000"/>
              </a:lnSpc>
              <a:spcBef>
                <a:spcPts val="0"/>
              </a:spcBef>
              <a:spcAft>
                <a:spcPts val="0"/>
              </a:spcAft>
              <a:buClr>
                <a:srgbClr val="168FDF"/>
              </a:buClr>
              <a:buSzPts val="3200"/>
              <a:buFont typeface="Gill Sans"/>
              <a:buNone/>
            </a:pPr>
            <a:r>
              <a:t/>
            </a:r>
            <a:endParaRPr sz="2100">
              <a:solidFill>
                <a:srgbClr val="168FDF"/>
              </a:solidFill>
              <a:latin typeface="Open Sans"/>
              <a:ea typeface="Open Sans"/>
              <a:cs typeface="Open Sans"/>
              <a:sym typeface="Open Sans"/>
            </a:endParaRPr>
          </a:p>
          <a:p>
            <a:pPr indent="-228600" lvl="0" marL="241300" marR="0" rtl="0" algn="l">
              <a:lnSpc>
                <a:spcPct val="99500"/>
              </a:lnSpc>
              <a:spcBef>
                <a:spcPts val="0"/>
              </a:spcBef>
              <a:spcAft>
                <a:spcPts val="0"/>
              </a:spcAft>
              <a:buClr>
                <a:srgbClr val="000000"/>
              </a:buClr>
              <a:buFont typeface="Arial"/>
              <a:buNone/>
            </a:pPr>
            <a:r>
              <a:rPr lang="en-US" sz="2100">
                <a:solidFill>
                  <a:srgbClr val="168FDF"/>
                </a:solidFill>
                <a:latin typeface="Open Sans Light"/>
                <a:ea typeface="Open Sans Light"/>
                <a:cs typeface="Open Sans Light"/>
                <a:sym typeface="Open Sans Light"/>
              </a:rPr>
              <a:t>›	</a:t>
            </a:r>
            <a:r>
              <a:rPr lang="en-US" sz="2100">
                <a:solidFill>
                  <a:srgbClr val="2F2F2F"/>
                </a:solidFill>
                <a:latin typeface="Open Sans Light"/>
                <a:ea typeface="Open Sans Light"/>
                <a:cs typeface="Open Sans Light"/>
                <a:sym typeface="Open Sans Light"/>
              </a:rPr>
              <a:t>“This category looks at those companies, associations and projects that have inspired development and IT shops to build upon the work they have created, and recognizes them for their leadership as we begin to create a digital world we only could have dreamed about a generation ago.</a:t>
            </a:r>
            <a:endParaRPr sz="2100">
              <a:solidFill>
                <a:srgbClr val="2F2F2F"/>
              </a:solidFill>
              <a:latin typeface="Open Sans Light"/>
              <a:ea typeface="Open Sans Light"/>
              <a:cs typeface="Open Sans Light"/>
              <a:sym typeface="Open Sans Light"/>
            </a:endParaRPr>
          </a:p>
          <a:p>
            <a:pPr indent="-228600" lvl="0" marL="241300" marR="38100" rtl="0" algn="l">
              <a:lnSpc>
                <a:spcPct val="100699"/>
              </a:lnSpc>
              <a:spcBef>
                <a:spcPts val="1100"/>
              </a:spcBef>
              <a:spcAft>
                <a:spcPts val="0"/>
              </a:spcAft>
              <a:buNone/>
            </a:pPr>
            <a:r>
              <a:rPr lang="en-US" sz="2100">
                <a:solidFill>
                  <a:srgbClr val="168FDF"/>
                </a:solidFill>
                <a:latin typeface="Open Sans Light"/>
                <a:ea typeface="Open Sans Light"/>
                <a:cs typeface="Open Sans Light"/>
                <a:sym typeface="Open Sans Light"/>
              </a:rPr>
              <a:t>›	</a:t>
            </a:r>
            <a:r>
              <a:rPr lang="en-US" sz="2100">
                <a:solidFill>
                  <a:srgbClr val="2F2F2F"/>
                </a:solidFill>
                <a:latin typeface="Open Sans Light"/>
                <a:ea typeface="Open Sans Light"/>
                <a:cs typeface="Open Sans Light"/>
                <a:sym typeface="Open Sans Light"/>
              </a:rPr>
              <a:t>SD Times Influencers: Apple, Facebook,  Google, IBM, Intel, Microsoft, GitHub,  Netflix, Red Hat, Slack, </a:t>
            </a:r>
            <a:r>
              <a:rPr i="1" lang="en-US" sz="2100">
                <a:solidFill>
                  <a:srgbClr val="FF0000"/>
                </a:solidFill>
                <a:latin typeface="Open Sans Light"/>
                <a:ea typeface="Open Sans Light"/>
                <a:cs typeface="Open Sans Light"/>
                <a:sym typeface="Open Sans Light"/>
              </a:rPr>
              <a:t>The Linux Foundation</a:t>
            </a:r>
            <a:endParaRPr sz="2100">
              <a:solidFill>
                <a:schemeClr val="dk1"/>
              </a:solidFill>
              <a:latin typeface="Open Sans Light"/>
              <a:ea typeface="Open Sans Light"/>
              <a:cs typeface="Open Sans Light"/>
              <a:sym typeface="Open Sans Light"/>
            </a:endParaRPr>
          </a:p>
        </p:txBody>
      </p:sp>
      <p:pic>
        <p:nvPicPr>
          <p:cNvPr id="414" name="Google Shape;414;p45"/>
          <p:cNvPicPr preferRelativeResize="0"/>
          <p:nvPr/>
        </p:nvPicPr>
        <p:blipFill rotWithShape="1">
          <a:blip r:embed="rId3">
            <a:alphaModFix/>
          </a:blip>
          <a:srcRect b="0" l="0" r="0" t="0"/>
          <a:stretch/>
        </p:blipFill>
        <p:spPr>
          <a:xfrm>
            <a:off x="10087501" y="1448328"/>
            <a:ext cx="1471150" cy="1507625"/>
          </a:xfrm>
          <a:prstGeom prst="rect">
            <a:avLst/>
          </a:prstGeom>
          <a:noFill/>
          <a:ln>
            <a:noFill/>
          </a:ln>
        </p:spPr>
      </p:pic>
      <p:pic>
        <p:nvPicPr>
          <p:cNvPr id="415" name="Google Shape;415;p45"/>
          <p:cNvPicPr preferRelativeResize="0"/>
          <p:nvPr/>
        </p:nvPicPr>
        <p:blipFill>
          <a:blip r:embed="rId4">
            <a:alphaModFix/>
          </a:blip>
          <a:stretch>
            <a:fillRect/>
          </a:stretch>
        </p:blipFill>
        <p:spPr>
          <a:xfrm>
            <a:off x="10115050" y="4655503"/>
            <a:ext cx="1471150" cy="1512341"/>
          </a:xfrm>
          <a:prstGeom prst="rect">
            <a:avLst/>
          </a:prstGeom>
          <a:noFill/>
          <a:ln>
            <a:noFill/>
          </a:ln>
        </p:spPr>
      </p:pic>
      <p:pic>
        <p:nvPicPr>
          <p:cNvPr id="416" name="Google Shape;416;p45"/>
          <p:cNvPicPr preferRelativeResize="0"/>
          <p:nvPr/>
        </p:nvPicPr>
        <p:blipFill>
          <a:blip r:embed="rId5">
            <a:alphaModFix/>
          </a:blip>
          <a:stretch>
            <a:fillRect/>
          </a:stretch>
        </p:blipFill>
        <p:spPr>
          <a:xfrm>
            <a:off x="10087500" y="3046853"/>
            <a:ext cx="1471150" cy="1517752"/>
          </a:xfrm>
          <a:prstGeom prst="rect">
            <a:avLst/>
          </a:prstGeom>
          <a:noFill/>
          <a:ln>
            <a:noFill/>
          </a:ln>
        </p:spPr>
      </p:pic>
      <p:sp>
        <p:nvSpPr>
          <p:cNvPr id="417" name="Google Shape;417;p45"/>
          <p:cNvSpPr txBox="1"/>
          <p:nvPr/>
        </p:nvSpPr>
        <p:spPr>
          <a:xfrm>
            <a:off x="624850" y="4536908"/>
            <a:ext cx="8999700" cy="1065600"/>
          </a:xfrm>
          <a:prstGeom prst="rect">
            <a:avLst/>
          </a:prstGeom>
          <a:noFill/>
          <a:ln>
            <a:noFill/>
          </a:ln>
        </p:spPr>
        <p:txBody>
          <a:bodyPr anchorCtr="0" anchor="t" bIns="121900" lIns="121900" spcFirstLastPara="1" rIns="121900" wrap="square" tIns="121900">
            <a:noAutofit/>
          </a:bodyPr>
          <a:lstStyle/>
          <a:p>
            <a:pPr indent="0" lvl="0" marL="0" rtl="0" algn="ctr">
              <a:lnSpc>
                <a:spcPct val="90000"/>
              </a:lnSpc>
              <a:spcBef>
                <a:spcPts val="0"/>
              </a:spcBef>
              <a:spcAft>
                <a:spcPts val="0"/>
              </a:spcAft>
              <a:buNone/>
            </a:pPr>
            <a:r>
              <a:rPr lang="en-US" sz="2400">
                <a:solidFill>
                  <a:srgbClr val="168FDF"/>
                </a:solidFill>
                <a:latin typeface="Gill Sans"/>
                <a:ea typeface="Gill Sans"/>
                <a:cs typeface="Gill Sans"/>
                <a:sym typeface="Gill Sans"/>
              </a:rPr>
              <a:t>In 2019, The Linux Foundation is the Only Non-Profit Recognized For Three Consecutive Years For Its Critical Role in the Industry </a:t>
            </a:r>
            <a:endParaRPr sz="1900"/>
          </a:p>
        </p:txBody>
      </p:sp>
      <p:sp>
        <p:nvSpPr>
          <p:cNvPr id="418" name="Google Shape;418;p45"/>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l">
              <a:lnSpc>
                <a:spcPct val="100000"/>
              </a:lnSpc>
              <a:spcBef>
                <a:spcPts val="0"/>
              </a:spcBef>
              <a:spcAft>
                <a:spcPts val="0"/>
              </a:spcAft>
              <a:buNone/>
            </a:pPr>
            <a:r>
              <a:rPr lang="en-US">
                <a:solidFill>
                  <a:schemeClr val="accent1"/>
                </a:solidFill>
              </a:rPr>
              <a:t>Our Role Has Been Recognized Alongside Tech Titans</a:t>
            </a:r>
            <a:endParaRPr>
              <a:solidFill>
                <a:schemeClr val="accent1"/>
              </a:solidFill>
            </a:endParaRPr>
          </a:p>
          <a:p>
            <a:pPr indent="0" lvl="0" marL="0" rtl="0" algn="l">
              <a:spcBef>
                <a:spcPts val="0"/>
              </a:spcBef>
              <a:spcAft>
                <a:spcPts val="0"/>
              </a:spcAft>
              <a:buNone/>
            </a:pPr>
            <a:r>
              <a:t/>
            </a:r>
            <a:endParaRPr/>
          </a:p>
        </p:txBody>
      </p:sp>
      <p:sp>
        <p:nvSpPr>
          <p:cNvPr id="419" name="Google Shape;419;p4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46"/>
          <p:cNvSpPr txBox="1"/>
          <p:nvPr>
            <p:ph type="title"/>
          </p:nvPr>
        </p:nvSpPr>
        <p:spPr>
          <a:xfrm>
            <a:off x="624840" y="365126"/>
            <a:ext cx="10933800" cy="935700"/>
          </a:xfrm>
          <a:prstGeom prst="rect">
            <a:avLst/>
          </a:prstGeom>
          <a:noFill/>
          <a:ln>
            <a:noFill/>
          </a:ln>
        </p:spPr>
        <p:txBody>
          <a:bodyPr anchorCtr="0" anchor="ctr" bIns="45675" lIns="91425" spcFirstLastPara="1" rIns="91425" wrap="square" tIns="45675">
            <a:noAutofit/>
          </a:bodyPr>
          <a:lstStyle/>
          <a:p>
            <a:pPr indent="0" lvl="0" marL="0" rtl="0" algn="l">
              <a:lnSpc>
                <a:spcPct val="90000"/>
              </a:lnSpc>
              <a:spcBef>
                <a:spcPts val="0"/>
              </a:spcBef>
              <a:spcAft>
                <a:spcPts val="0"/>
              </a:spcAft>
              <a:buSzPts val="1900"/>
              <a:buNone/>
            </a:pPr>
            <a:r>
              <a:rPr lang="en-US" sz="2900"/>
              <a:t>The Linux Foundation Platform assists projects in 5 key areas</a:t>
            </a:r>
            <a:endParaRPr sz="2900"/>
          </a:p>
          <a:p>
            <a:pPr indent="0" lvl="0" marL="0" rtl="0" algn="l">
              <a:lnSpc>
                <a:spcPct val="90000"/>
              </a:lnSpc>
              <a:spcBef>
                <a:spcPts val="0"/>
              </a:spcBef>
              <a:spcAft>
                <a:spcPts val="0"/>
              </a:spcAft>
              <a:buSzPts val="1900"/>
              <a:buNone/>
            </a:pPr>
            <a:r>
              <a:t/>
            </a:r>
            <a:endParaRPr sz="2900"/>
          </a:p>
        </p:txBody>
      </p:sp>
      <p:grpSp>
        <p:nvGrpSpPr>
          <p:cNvPr id="426" name="Google Shape;426;p46"/>
          <p:cNvGrpSpPr/>
          <p:nvPr/>
        </p:nvGrpSpPr>
        <p:grpSpPr>
          <a:xfrm>
            <a:off x="625476" y="1336713"/>
            <a:ext cx="10933121" cy="4727364"/>
            <a:chOff x="0" y="1636"/>
            <a:chExt cx="10933121" cy="4348201"/>
          </a:xfrm>
        </p:grpSpPr>
        <p:sp>
          <p:nvSpPr>
            <p:cNvPr id="427" name="Google Shape;427;p46"/>
            <p:cNvSpPr/>
            <p:nvPr/>
          </p:nvSpPr>
          <p:spPr>
            <a:xfrm rot="5400000">
              <a:off x="7028912" y="-3084225"/>
              <a:ext cx="811200" cy="6997200"/>
            </a:xfrm>
            <a:prstGeom prst="rect">
              <a:avLst/>
            </a:prstGeom>
            <a:solidFill>
              <a:srgbClr val="D8D8D8">
                <a:alpha val="89410"/>
              </a:srgbClr>
            </a:solidFill>
            <a:ln cap="flat" cmpd="sng" w="9525">
              <a:solidFill>
                <a:srgbClr val="CBDFFF">
                  <a:alpha val="8941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28" name="Google Shape;428;p46"/>
            <p:cNvSpPr txBox="1"/>
            <p:nvPr/>
          </p:nvSpPr>
          <p:spPr>
            <a:xfrm>
              <a:off x="3935920" y="8775"/>
              <a:ext cx="6997200" cy="811200"/>
            </a:xfrm>
            <a:prstGeom prst="rect">
              <a:avLst/>
            </a:prstGeom>
            <a:noFill/>
            <a:ln>
              <a:noFill/>
            </a:ln>
          </p:spPr>
          <p:txBody>
            <a:bodyPr anchorCtr="0" anchor="ctr" bIns="92875" lIns="185775" spcFirstLastPara="1" rIns="185775" wrap="square" tIns="92875">
              <a:noAutofit/>
            </a:bodyPr>
            <a:lstStyle/>
            <a:p>
              <a:pPr indent="-107950" lvl="1" marL="114300" marR="0" rtl="0" algn="l">
                <a:lnSpc>
                  <a:spcPct val="80000"/>
                </a:lnSpc>
                <a:spcBef>
                  <a:spcPts val="0"/>
                </a:spcBef>
                <a:spcAft>
                  <a:spcPts val="0"/>
                </a:spcAft>
                <a:buClr>
                  <a:srgbClr val="4D4D4D"/>
                </a:buClr>
                <a:buSzPts val="900"/>
                <a:buFont typeface="Open Sans"/>
                <a:buChar char="•"/>
              </a:pPr>
              <a:r>
                <a:rPr lang="en-US" sz="1300">
                  <a:solidFill>
                    <a:srgbClr val="4D4D4D"/>
                  </a:solidFill>
                  <a:latin typeface="Open Sans"/>
                  <a:ea typeface="Open Sans"/>
                  <a:cs typeface="Open Sans"/>
                  <a:sym typeface="Open Sans"/>
                </a:rPr>
                <a:t>Project technical g</a:t>
              </a:r>
              <a:r>
                <a:rPr i="0" lang="en-US" sz="1300" u="none" cap="none" strike="noStrike">
                  <a:solidFill>
                    <a:srgbClr val="4D4D4D"/>
                  </a:solidFill>
                  <a:latin typeface="Open Sans"/>
                  <a:ea typeface="Open Sans"/>
                  <a:cs typeface="Open Sans"/>
                  <a:sym typeface="Open Sans"/>
                </a:rPr>
                <a:t>overnance, </a:t>
              </a:r>
              <a:r>
                <a:rPr lang="en-US" sz="1300">
                  <a:solidFill>
                    <a:srgbClr val="4D4D4D"/>
                  </a:solidFill>
                  <a:latin typeface="Open Sans"/>
                  <a:ea typeface="Open Sans"/>
                  <a:cs typeface="Open Sans"/>
                  <a:sym typeface="Open Sans"/>
                </a:rPr>
                <a:t>p</a:t>
              </a:r>
              <a:r>
                <a:rPr i="0" lang="en-US" sz="1300" u="none" cap="none" strike="noStrike">
                  <a:solidFill>
                    <a:srgbClr val="4D4D4D"/>
                  </a:solidFill>
                  <a:latin typeface="Open Sans"/>
                  <a:ea typeface="Open Sans"/>
                  <a:cs typeface="Open Sans"/>
                  <a:sym typeface="Open Sans"/>
                </a:rPr>
                <a:t>olicies, etc.</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Ongoing business development and membership recruitment</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Membership management</a:t>
              </a:r>
              <a:endParaRPr i="0" sz="1300" u="none" cap="none" strike="noStrike">
                <a:solidFill>
                  <a:schemeClr val="dk1"/>
                </a:solidFill>
                <a:latin typeface="Open Sans"/>
                <a:ea typeface="Open Sans"/>
                <a:cs typeface="Open Sans"/>
                <a:sym typeface="Open Sans"/>
              </a:endParaRPr>
            </a:p>
          </p:txBody>
        </p:sp>
        <p:sp>
          <p:nvSpPr>
            <p:cNvPr id="429" name="Google Shape;429;p46"/>
            <p:cNvSpPr/>
            <p:nvPr/>
          </p:nvSpPr>
          <p:spPr>
            <a:xfrm>
              <a:off x="0" y="1636"/>
              <a:ext cx="3936000" cy="8253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30" name="Google Shape;430;p46"/>
            <p:cNvSpPr txBox="1"/>
            <p:nvPr/>
          </p:nvSpPr>
          <p:spPr>
            <a:xfrm>
              <a:off x="0" y="1636"/>
              <a:ext cx="3936000" cy="825300"/>
            </a:xfrm>
            <a:prstGeom prst="rect">
              <a:avLst/>
            </a:prstGeom>
            <a:solidFill>
              <a:srgbClr val="0B476F"/>
            </a:solidFill>
            <a:ln>
              <a:noFill/>
            </a:ln>
          </p:spPr>
          <p:txBody>
            <a:bodyPr anchorCtr="0" anchor="ctr" bIns="28575" lIns="57175" spcFirstLastPara="1" rIns="57175" wrap="square" tIns="28575">
              <a:noAutofit/>
            </a:bodyPr>
            <a:lstStyle/>
            <a:p>
              <a:pPr indent="0" lvl="0" marL="0" marR="0" rtl="0" algn="ctr">
                <a:lnSpc>
                  <a:spcPct val="90000"/>
                </a:lnSpc>
                <a:spcBef>
                  <a:spcPts val="0"/>
                </a:spcBef>
                <a:spcAft>
                  <a:spcPts val="0"/>
                </a:spcAft>
                <a:buNone/>
              </a:pPr>
              <a:r>
                <a:rPr b="1" lang="en-US" sz="2000">
                  <a:solidFill>
                    <a:schemeClr val="lt1"/>
                  </a:solidFill>
                  <a:latin typeface="Open Sans"/>
                  <a:ea typeface="Open Sans"/>
                  <a:cs typeface="Open Sans"/>
                  <a:sym typeface="Open Sans"/>
                </a:rPr>
                <a:t>Governance and Membership</a:t>
              </a:r>
              <a:endParaRPr b="1" sz="1500">
                <a:solidFill>
                  <a:schemeClr val="dk1"/>
                </a:solidFill>
                <a:latin typeface="Open Sans"/>
                <a:ea typeface="Open Sans"/>
                <a:cs typeface="Open Sans"/>
                <a:sym typeface="Open Sans"/>
              </a:endParaRPr>
            </a:p>
          </p:txBody>
        </p:sp>
        <p:sp>
          <p:nvSpPr>
            <p:cNvPr id="431" name="Google Shape;431;p46"/>
            <p:cNvSpPr/>
            <p:nvPr/>
          </p:nvSpPr>
          <p:spPr>
            <a:xfrm rot="5400000">
              <a:off x="7005785" y="-2205304"/>
              <a:ext cx="843000" cy="6990300"/>
            </a:xfrm>
            <a:prstGeom prst="rect">
              <a:avLst/>
            </a:prstGeom>
            <a:solidFill>
              <a:srgbClr val="F2F2F2">
                <a:alpha val="89410"/>
              </a:srgbClr>
            </a:solidFill>
            <a:ln cap="flat" cmpd="sng" w="9525">
              <a:solidFill>
                <a:srgbClr val="CBDFFF">
                  <a:alpha val="8941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32" name="Google Shape;432;p46"/>
            <p:cNvSpPr txBox="1"/>
            <p:nvPr/>
          </p:nvSpPr>
          <p:spPr>
            <a:xfrm>
              <a:off x="3932077" y="868345"/>
              <a:ext cx="6990300" cy="843000"/>
            </a:xfrm>
            <a:prstGeom prst="rect">
              <a:avLst/>
            </a:prstGeom>
            <a:noFill/>
            <a:ln>
              <a:noFill/>
            </a:ln>
          </p:spPr>
          <p:txBody>
            <a:bodyPr anchorCtr="0" anchor="ctr" bIns="92875" lIns="185775" spcFirstLastPara="1" rIns="185775" wrap="square" tIns="92875">
              <a:noAutofit/>
            </a:bodyPr>
            <a:lstStyle/>
            <a:p>
              <a:pPr indent="-107950" lvl="1" marL="114300" marR="0" rtl="0" algn="l">
                <a:lnSpc>
                  <a:spcPct val="80000"/>
                </a:lnSpc>
                <a:spcBef>
                  <a:spcPts val="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Technical decision making</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Project life cycle</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Release processes</a:t>
              </a:r>
              <a:endParaRPr i="0" sz="1300" u="none" cap="none" strike="noStrike">
                <a:solidFill>
                  <a:schemeClr val="dk1"/>
                </a:solidFill>
                <a:latin typeface="Open Sans"/>
                <a:ea typeface="Open Sans"/>
                <a:cs typeface="Open Sans"/>
                <a:sym typeface="Open Sans"/>
              </a:endParaRPr>
            </a:p>
          </p:txBody>
        </p:sp>
        <p:sp>
          <p:nvSpPr>
            <p:cNvPr id="433" name="Google Shape;433;p46"/>
            <p:cNvSpPr/>
            <p:nvPr/>
          </p:nvSpPr>
          <p:spPr>
            <a:xfrm>
              <a:off x="0" y="877084"/>
              <a:ext cx="3932100" cy="8253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34" name="Google Shape;434;p46"/>
            <p:cNvSpPr txBox="1"/>
            <p:nvPr/>
          </p:nvSpPr>
          <p:spPr>
            <a:xfrm>
              <a:off x="0" y="877084"/>
              <a:ext cx="3932100" cy="825300"/>
            </a:xfrm>
            <a:prstGeom prst="rect">
              <a:avLst/>
            </a:prstGeom>
            <a:solidFill>
              <a:srgbClr val="1068A2"/>
            </a:solidFill>
            <a:ln>
              <a:noFill/>
            </a:ln>
          </p:spPr>
          <p:txBody>
            <a:bodyPr anchorCtr="0" anchor="ctr" bIns="28575" lIns="57175" spcFirstLastPara="1" rIns="57175" wrap="square" tIns="28575">
              <a:noAutofit/>
            </a:bodyPr>
            <a:lstStyle/>
            <a:p>
              <a:pPr indent="0" lvl="0" marL="0" marR="0" rtl="0" algn="ctr">
                <a:lnSpc>
                  <a:spcPct val="90000"/>
                </a:lnSpc>
                <a:spcBef>
                  <a:spcPts val="0"/>
                </a:spcBef>
                <a:spcAft>
                  <a:spcPts val="0"/>
                </a:spcAft>
                <a:buNone/>
              </a:pPr>
              <a:r>
                <a:rPr b="1" lang="en-US" sz="2000">
                  <a:solidFill>
                    <a:schemeClr val="lt1"/>
                  </a:solidFill>
                  <a:latin typeface="Open Sans"/>
                  <a:ea typeface="Open Sans"/>
                  <a:cs typeface="Open Sans"/>
                  <a:sym typeface="Open Sans"/>
                </a:rPr>
                <a:t>Development Methodology and Processes</a:t>
              </a:r>
              <a:endParaRPr b="1" sz="1500">
                <a:solidFill>
                  <a:schemeClr val="dk1"/>
                </a:solidFill>
                <a:latin typeface="Open Sans"/>
                <a:ea typeface="Open Sans"/>
                <a:cs typeface="Open Sans"/>
                <a:sym typeface="Open Sans"/>
              </a:endParaRPr>
            </a:p>
          </p:txBody>
        </p:sp>
        <p:sp>
          <p:nvSpPr>
            <p:cNvPr id="435" name="Google Shape;435;p46"/>
            <p:cNvSpPr/>
            <p:nvPr/>
          </p:nvSpPr>
          <p:spPr>
            <a:xfrm rot="5400000">
              <a:off x="7004885" y="-1320216"/>
              <a:ext cx="844800" cy="6990300"/>
            </a:xfrm>
            <a:prstGeom prst="rect">
              <a:avLst/>
            </a:prstGeom>
            <a:solidFill>
              <a:srgbClr val="D8D8D8">
                <a:alpha val="89410"/>
              </a:srgbClr>
            </a:solidFill>
            <a:ln cap="flat" cmpd="sng" w="9525">
              <a:solidFill>
                <a:srgbClr val="CBDFFF">
                  <a:alpha val="8941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36" name="Google Shape;436;p46"/>
            <p:cNvSpPr txBox="1"/>
            <p:nvPr/>
          </p:nvSpPr>
          <p:spPr>
            <a:xfrm>
              <a:off x="3932077" y="1752533"/>
              <a:ext cx="6990300" cy="844800"/>
            </a:xfrm>
            <a:prstGeom prst="rect">
              <a:avLst/>
            </a:prstGeom>
            <a:noFill/>
            <a:ln>
              <a:noFill/>
            </a:ln>
          </p:spPr>
          <p:txBody>
            <a:bodyPr anchorCtr="0" anchor="ctr" bIns="92875" lIns="185775" spcFirstLastPara="1" rIns="185775" wrap="square" tIns="92875">
              <a:noAutofit/>
            </a:bodyPr>
            <a:lstStyle/>
            <a:p>
              <a:pPr indent="-107950" lvl="1" marL="114300" marR="0" rtl="0" algn="l">
                <a:lnSpc>
                  <a:spcPct val="80000"/>
                </a:lnSpc>
                <a:spcBef>
                  <a:spcPts val="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CI/CD infrastructure using open source best practices</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Release engineering, DevOps</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Security and reliability</a:t>
              </a:r>
              <a:endParaRPr i="0" sz="1300" u="none" cap="none" strike="noStrike">
                <a:solidFill>
                  <a:schemeClr val="dk1"/>
                </a:solidFill>
                <a:latin typeface="Open Sans"/>
                <a:ea typeface="Open Sans"/>
                <a:cs typeface="Open Sans"/>
                <a:sym typeface="Open Sans"/>
              </a:endParaRPr>
            </a:p>
          </p:txBody>
        </p:sp>
        <p:sp>
          <p:nvSpPr>
            <p:cNvPr id="437" name="Google Shape;437;p46"/>
            <p:cNvSpPr/>
            <p:nvPr/>
          </p:nvSpPr>
          <p:spPr>
            <a:xfrm>
              <a:off x="0" y="1762227"/>
              <a:ext cx="3932100" cy="8253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38" name="Google Shape;438;p46"/>
            <p:cNvSpPr txBox="1"/>
            <p:nvPr/>
          </p:nvSpPr>
          <p:spPr>
            <a:xfrm>
              <a:off x="0" y="1762227"/>
              <a:ext cx="3932100" cy="825300"/>
            </a:xfrm>
            <a:prstGeom prst="rect">
              <a:avLst/>
            </a:prstGeom>
            <a:solidFill>
              <a:srgbClr val="168FDF"/>
            </a:solidFill>
            <a:ln>
              <a:noFill/>
            </a:ln>
          </p:spPr>
          <p:txBody>
            <a:bodyPr anchorCtr="0" anchor="ctr" bIns="28575" lIns="57175" spcFirstLastPara="1" rIns="57175" wrap="square" tIns="28575">
              <a:noAutofit/>
            </a:bodyPr>
            <a:lstStyle/>
            <a:p>
              <a:pPr indent="0" lvl="0" marL="0" marR="0" rtl="0" algn="ctr">
                <a:lnSpc>
                  <a:spcPct val="90000"/>
                </a:lnSpc>
                <a:spcBef>
                  <a:spcPts val="0"/>
                </a:spcBef>
                <a:spcAft>
                  <a:spcPts val="0"/>
                </a:spcAft>
                <a:buNone/>
              </a:pPr>
              <a:r>
                <a:rPr b="1" lang="en-US" sz="2000">
                  <a:solidFill>
                    <a:schemeClr val="lt1"/>
                  </a:solidFill>
                  <a:latin typeface="Open Sans"/>
                  <a:ea typeface="Open Sans"/>
                  <a:cs typeface="Open Sans"/>
                  <a:sym typeface="Open Sans"/>
                </a:rPr>
                <a:t>Infrastructure</a:t>
              </a:r>
              <a:endParaRPr b="1" sz="1500">
                <a:solidFill>
                  <a:schemeClr val="dk1"/>
                </a:solidFill>
                <a:latin typeface="Open Sans"/>
                <a:ea typeface="Open Sans"/>
                <a:cs typeface="Open Sans"/>
                <a:sym typeface="Open Sans"/>
              </a:endParaRPr>
            </a:p>
          </p:txBody>
        </p:sp>
        <p:sp>
          <p:nvSpPr>
            <p:cNvPr id="439" name="Google Shape;439;p46"/>
            <p:cNvSpPr/>
            <p:nvPr/>
          </p:nvSpPr>
          <p:spPr>
            <a:xfrm rot="5400000">
              <a:off x="7026513" y="-447193"/>
              <a:ext cx="816000" cy="6997200"/>
            </a:xfrm>
            <a:prstGeom prst="rect">
              <a:avLst/>
            </a:prstGeom>
            <a:solidFill>
              <a:srgbClr val="F2F2F2">
                <a:alpha val="89410"/>
              </a:srgbClr>
            </a:solidFill>
            <a:ln cap="flat" cmpd="sng" w="9525">
              <a:solidFill>
                <a:srgbClr val="CBDFFF">
                  <a:alpha val="8941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40" name="Google Shape;440;p46"/>
            <p:cNvSpPr txBox="1"/>
            <p:nvPr/>
          </p:nvSpPr>
          <p:spPr>
            <a:xfrm>
              <a:off x="3935921" y="2643407"/>
              <a:ext cx="6997200" cy="816000"/>
            </a:xfrm>
            <a:prstGeom prst="rect">
              <a:avLst/>
            </a:prstGeom>
            <a:noFill/>
            <a:ln>
              <a:noFill/>
            </a:ln>
          </p:spPr>
          <p:txBody>
            <a:bodyPr anchorCtr="0" anchor="ctr" bIns="92875" lIns="185775" spcFirstLastPara="1" rIns="185775" wrap="square" tIns="92875">
              <a:noAutofit/>
            </a:bodyPr>
            <a:lstStyle/>
            <a:p>
              <a:pPr indent="-107950" lvl="1" marL="114300" marR="0" rtl="0" algn="l">
                <a:lnSpc>
                  <a:spcPct val="80000"/>
                </a:lnSpc>
                <a:spcBef>
                  <a:spcPts val="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Evangelism</a:t>
              </a:r>
              <a:r>
                <a:rPr lang="en-US" sz="1300">
                  <a:solidFill>
                    <a:srgbClr val="4D4D4D"/>
                  </a:solidFill>
                  <a:latin typeface="Open Sans"/>
                  <a:ea typeface="Open Sans"/>
                  <a:cs typeface="Open Sans"/>
                  <a:sym typeface="Open Sans"/>
                </a:rPr>
                <a:t>, </a:t>
              </a:r>
              <a:r>
                <a:rPr i="0" lang="en-US" sz="1300" u="none" cap="none" strike="noStrike">
                  <a:solidFill>
                    <a:srgbClr val="4D4D4D"/>
                  </a:solidFill>
                  <a:latin typeface="Open Sans"/>
                  <a:ea typeface="Open Sans"/>
                  <a:cs typeface="Open Sans"/>
                  <a:sym typeface="Open Sans"/>
                </a:rPr>
                <a:t>marketing</a:t>
              </a:r>
              <a:r>
                <a:rPr lang="en-US" sz="1300">
                  <a:solidFill>
                    <a:srgbClr val="4D4D4D"/>
                  </a:solidFill>
                  <a:latin typeface="Open Sans"/>
                  <a:ea typeface="Open Sans"/>
                  <a:cs typeface="Open Sans"/>
                  <a:sym typeface="Open Sans"/>
                </a:rPr>
                <a:t> and </a:t>
              </a:r>
              <a:r>
                <a:rPr i="0" lang="en-US" sz="1300" u="none" cap="none" strike="noStrike">
                  <a:solidFill>
                    <a:srgbClr val="4D4D4D"/>
                  </a:solidFill>
                  <a:latin typeface="Open Sans"/>
                  <a:ea typeface="Open Sans"/>
                  <a:cs typeface="Open Sans"/>
                  <a:sym typeface="Open Sans"/>
                </a:rPr>
                <a:t>outreach </a:t>
              </a:r>
              <a:r>
                <a:rPr lang="en-US" sz="1300">
                  <a:solidFill>
                    <a:srgbClr val="4D4D4D"/>
                  </a:solidFill>
                  <a:latin typeface="Open Sans"/>
                  <a:ea typeface="Open Sans"/>
                  <a:cs typeface="Open Sans"/>
                  <a:sym typeface="Open Sans"/>
                </a:rPr>
                <a:t>initiatives</a:t>
              </a:r>
              <a:endParaRPr i="0" sz="1300" u="none" cap="none" strike="noStrike">
                <a:solidFill>
                  <a:schemeClr val="dk1"/>
                </a:solidFill>
                <a:latin typeface="Open Sans"/>
                <a:ea typeface="Open Sans"/>
                <a:cs typeface="Open Sans"/>
                <a:sym typeface="Open Sans"/>
              </a:endParaRPr>
            </a:p>
            <a:p>
              <a:pPr indent="-107950" lvl="1" marL="114300" marR="0" rtl="0" algn="l">
                <a:lnSpc>
                  <a:spcPct val="9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Events bringing developers, users and solution providers together</a:t>
              </a:r>
              <a:endParaRPr i="0" sz="1300" u="none" cap="none" strike="noStrike">
                <a:solidFill>
                  <a:schemeClr val="dk1"/>
                </a:solidFill>
                <a:latin typeface="Open Sans"/>
                <a:ea typeface="Open Sans"/>
                <a:cs typeface="Open Sans"/>
                <a:sym typeface="Open Sans"/>
              </a:endParaRPr>
            </a:p>
            <a:p>
              <a:pPr indent="-107950" lvl="1" marL="114300" marR="0" rtl="0" algn="l">
                <a:lnSpc>
                  <a:spcPct val="90000"/>
                </a:lnSpc>
                <a:spcBef>
                  <a:spcPts val="300"/>
                </a:spcBef>
                <a:spcAft>
                  <a:spcPts val="0"/>
                </a:spcAft>
                <a:buClr>
                  <a:srgbClr val="4D4D4D"/>
                </a:buClr>
                <a:buSzPts val="900"/>
                <a:buFont typeface="Open Sans"/>
                <a:buChar char="•"/>
              </a:pPr>
              <a:r>
                <a:rPr lang="en-US" sz="1300">
                  <a:solidFill>
                    <a:srgbClr val="4D4D4D"/>
                  </a:solidFill>
                  <a:latin typeface="Open Sans"/>
                  <a:ea typeface="Open Sans"/>
                  <a:cs typeface="Open Sans"/>
                  <a:sym typeface="Open Sans"/>
                </a:rPr>
                <a:t>T</a:t>
              </a:r>
              <a:r>
                <a:rPr i="0" lang="en-US" sz="1300" u="none" cap="none" strike="noStrike">
                  <a:solidFill>
                    <a:srgbClr val="4D4D4D"/>
                  </a:solidFill>
                  <a:latin typeface="Open Sans"/>
                  <a:ea typeface="Open Sans"/>
                  <a:cs typeface="Open Sans"/>
                  <a:sym typeface="Open Sans"/>
                </a:rPr>
                <a:t>raining for developers and administrators, establishing  professional certification</a:t>
              </a:r>
              <a:r>
                <a:rPr lang="en-US" sz="1300">
                  <a:solidFill>
                    <a:srgbClr val="4D4D4D"/>
                  </a:solidFill>
                  <a:latin typeface="Open Sans"/>
                  <a:ea typeface="Open Sans"/>
                  <a:cs typeface="Open Sans"/>
                  <a:sym typeface="Open Sans"/>
                </a:rPr>
                <a:t>s</a:t>
              </a:r>
              <a:endParaRPr i="0" sz="1300" u="none" cap="none" strike="noStrike">
                <a:solidFill>
                  <a:schemeClr val="dk1"/>
                </a:solidFill>
                <a:latin typeface="Open Sans"/>
                <a:ea typeface="Open Sans"/>
                <a:cs typeface="Open Sans"/>
                <a:sym typeface="Open Sans"/>
              </a:endParaRPr>
            </a:p>
          </p:txBody>
        </p:sp>
        <p:sp>
          <p:nvSpPr>
            <p:cNvPr id="441" name="Google Shape;441;p46"/>
            <p:cNvSpPr/>
            <p:nvPr/>
          </p:nvSpPr>
          <p:spPr>
            <a:xfrm>
              <a:off x="0" y="2638629"/>
              <a:ext cx="3936000" cy="8253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42" name="Google Shape;442;p46"/>
            <p:cNvSpPr txBox="1"/>
            <p:nvPr/>
          </p:nvSpPr>
          <p:spPr>
            <a:xfrm>
              <a:off x="0" y="2638629"/>
              <a:ext cx="3936000" cy="825300"/>
            </a:xfrm>
            <a:prstGeom prst="rect">
              <a:avLst/>
            </a:prstGeom>
            <a:solidFill>
              <a:srgbClr val="32A2FE"/>
            </a:solidFill>
            <a:ln>
              <a:noFill/>
            </a:ln>
          </p:spPr>
          <p:txBody>
            <a:bodyPr anchorCtr="0" anchor="ctr" bIns="28575" lIns="57175" spcFirstLastPara="1" rIns="57175" wrap="square" tIns="28575">
              <a:noAutofit/>
            </a:bodyPr>
            <a:lstStyle/>
            <a:p>
              <a:pPr indent="0" lvl="0" marL="0" marR="0" rtl="0" algn="ctr">
                <a:lnSpc>
                  <a:spcPct val="90000"/>
                </a:lnSpc>
                <a:spcBef>
                  <a:spcPts val="0"/>
                </a:spcBef>
                <a:spcAft>
                  <a:spcPts val="0"/>
                </a:spcAft>
                <a:buNone/>
              </a:pPr>
              <a:r>
                <a:rPr b="1" lang="en-US" sz="2000">
                  <a:solidFill>
                    <a:schemeClr val="lt1"/>
                  </a:solidFill>
                  <a:latin typeface="Open Sans"/>
                  <a:ea typeface="Open Sans"/>
                  <a:cs typeface="Open Sans"/>
                  <a:sym typeface="Open Sans"/>
                </a:rPr>
                <a:t>Ecosystem Development</a:t>
              </a:r>
              <a:endParaRPr b="1" sz="1500">
                <a:solidFill>
                  <a:schemeClr val="dk1"/>
                </a:solidFill>
                <a:latin typeface="Open Sans"/>
                <a:ea typeface="Open Sans"/>
                <a:cs typeface="Open Sans"/>
                <a:sym typeface="Open Sans"/>
              </a:endParaRPr>
            </a:p>
          </p:txBody>
        </p:sp>
        <p:sp>
          <p:nvSpPr>
            <p:cNvPr id="443" name="Google Shape;443;p46"/>
            <p:cNvSpPr/>
            <p:nvPr/>
          </p:nvSpPr>
          <p:spPr>
            <a:xfrm rot="5400000">
              <a:off x="6997567" y="416687"/>
              <a:ext cx="844500" cy="7021800"/>
            </a:xfrm>
            <a:prstGeom prst="rect">
              <a:avLst/>
            </a:prstGeom>
            <a:solidFill>
              <a:srgbClr val="D8D8D8">
                <a:alpha val="89410"/>
              </a:srgbClr>
            </a:solidFill>
            <a:ln cap="flat" cmpd="sng" w="9525">
              <a:solidFill>
                <a:srgbClr val="CBDFFF">
                  <a:alpha val="89410"/>
                </a:srgbClr>
              </a:solidFill>
              <a:prstDash val="solid"/>
              <a:miter lim="800000"/>
              <a:headEnd len="sm" w="sm" type="none"/>
              <a:tailEnd len="sm" w="sm" type="none"/>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44" name="Google Shape;444;p46"/>
            <p:cNvSpPr txBox="1"/>
            <p:nvPr/>
          </p:nvSpPr>
          <p:spPr>
            <a:xfrm>
              <a:off x="3909015" y="3505337"/>
              <a:ext cx="7021800" cy="844500"/>
            </a:xfrm>
            <a:prstGeom prst="rect">
              <a:avLst/>
            </a:prstGeom>
            <a:noFill/>
            <a:ln>
              <a:noFill/>
            </a:ln>
          </p:spPr>
          <p:txBody>
            <a:bodyPr anchorCtr="0" anchor="ctr" bIns="92875" lIns="185775" spcFirstLastPara="1" rIns="185775" wrap="square" tIns="92875">
              <a:noAutofit/>
            </a:bodyPr>
            <a:lstStyle/>
            <a:p>
              <a:pPr indent="-107950" lvl="1" marL="114300" marR="0" rtl="0" algn="l">
                <a:lnSpc>
                  <a:spcPct val="80000"/>
                </a:lnSpc>
                <a:spcBef>
                  <a:spcPts val="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Code provenance</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Trademark management</a:t>
              </a:r>
              <a:endParaRPr i="0" sz="1300" u="none" cap="none" strike="noStrike">
                <a:solidFill>
                  <a:schemeClr val="dk1"/>
                </a:solidFill>
                <a:latin typeface="Open Sans"/>
                <a:ea typeface="Open Sans"/>
                <a:cs typeface="Open Sans"/>
                <a:sym typeface="Open Sans"/>
              </a:endParaRPr>
            </a:p>
            <a:p>
              <a:pPr indent="-107950" lvl="1" marL="114300" marR="0" rtl="0" algn="l">
                <a:lnSpc>
                  <a:spcPct val="80000"/>
                </a:lnSpc>
                <a:spcBef>
                  <a:spcPts val="300"/>
                </a:spcBef>
                <a:spcAft>
                  <a:spcPts val="0"/>
                </a:spcAft>
                <a:buClr>
                  <a:srgbClr val="4D4D4D"/>
                </a:buClr>
                <a:buSzPts val="900"/>
                <a:buFont typeface="Open Sans"/>
                <a:buChar char="•"/>
              </a:pPr>
              <a:r>
                <a:rPr i="0" lang="en-US" sz="1300" u="none" cap="none" strike="noStrike">
                  <a:solidFill>
                    <a:srgbClr val="4D4D4D"/>
                  </a:solidFill>
                  <a:latin typeface="Open Sans"/>
                  <a:ea typeface="Open Sans"/>
                  <a:cs typeface="Open Sans"/>
                  <a:sym typeface="Open Sans"/>
                </a:rPr>
                <a:t>IP Policy, license scanning, IP defenseas</a:t>
              </a:r>
              <a:endParaRPr i="0" sz="1300" u="none" cap="none" strike="noStrike">
                <a:solidFill>
                  <a:schemeClr val="dk1"/>
                </a:solidFill>
                <a:latin typeface="Open Sans"/>
                <a:ea typeface="Open Sans"/>
                <a:cs typeface="Open Sans"/>
                <a:sym typeface="Open Sans"/>
              </a:endParaRPr>
            </a:p>
          </p:txBody>
        </p:sp>
        <p:sp>
          <p:nvSpPr>
            <p:cNvPr id="445" name="Google Shape;445;p46"/>
            <p:cNvSpPr/>
            <p:nvPr/>
          </p:nvSpPr>
          <p:spPr>
            <a:xfrm>
              <a:off x="0" y="3514800"/>
              <a:ext cx="3909000" cy="825300"/>
            </a:xfrm>
            <a:prstGeom prst="rect">
              <a:avLst/>
            </a:prstGeom>
            <a:solidFill>
              <a:schemeClr val="accent1"/>
            </a:solidFill>
            <a:ln>
              <a:noFill/>
            </a:ln>
          </p:spPr>
          <p:txBody>
            <a:bodyPr anchorCtr="0" anchor="ctr" bIns="68575" lIns="68575" spcFirstLastPara="1" rIns="68575" wrap="square" tIns="68575">
              <a:noAutofit/>
            </a:bodyPr>
            <a:lstStyle/>
            <a:p>
              <a:pPr indent="0" lvl="0" marL="0" marR="0" rtl="0" algn="l">
                <a:spcBef>
                  <a:spcPts val="0"/>
                </a:spcBef>
                <a:spcAft>
                  <a:spcPts val="0"/>
                </a:spcAft>
                <a:buNone/>
              </a:pPr>
              <a:r>
                <a:t/>
              </a:r>
              <a:endParaRPr sz="1900">
                <a:solidFill>
                  <a:schemeClr val="dk1"/>
                </a:solidFill>
                <a:latin typeface="Open Sans"/>
                <a:ea typeface="Open Sans"/>
                <a:cs typeface="Open Sans"/>
                <a:sym typeface="Open Sans"/>
              </a:endParaRPr>
            </a:p>
          </p:txBody>
        </p:sp>
        <p:sp>
          <p:nvSpPr>
            <p:cNvPr id="446" name="Google Shape;446;p46"/>
            <p:cNvSpPr txBox="1"/>
            <p:nvPr/>
          </p:nvSpPr>
          <p:spPr>
            <a:xfrm>
              <a:off x="0" y="3514800"/>
              <a:ext cx="3909000" cy="825300"/>
            </a:xfrm>
            <a:prstGeom prst="rect">
              <a:avLst/>
            </a:prstGeom>
            <a:solidFill>
              <a:srgbClr val="1096D5"/>
            </a:solidFill>
            <a:ln>
              <a:noFill/>
            </a:ln>
          </p:spPr>
          <p:txBody>
            <a:bodyPr anchorCtr="0" anchor="ctr" bIns="28575" lIns="57175" spcFirstLastPara="1" rIns="57175" wrap="square" tIns="28575">
              <a:noAutofit/>
            </a:bodyPr>
            <a:lstStyle/>
            <a:p>
              <a:pPr indent="0" lvl="0" marL="0" marR="0" rtl="0" algn="ctr">
                <a:lnSpc>
                  <a:spcPct val="90000"/>
                </a:lnSpc>
                <a:spcBef>
                  <a:spcPts val="0"/>
                </a:spcBef>
                <a:spcAft>
                  <a:spcPts val="0"/>
                </a:spcAft>
                <a:buNone/>
              </a:pPr>
              <a:r>
                <a:rPr b="1" lang="en-US" sz="2000">
                  <a:solidFill>
                    <a:schemeClr val="lt1"/>
                  </a:solidFill>
                  <a:latin typeface="Open Sans"/>
                  <a:ea typeface="Open Sans"/>
                  <a:cs typeface="Open Sans"/>
                  <a:sym typeface="Open Sans"/>
                </a:rPr>
                <a:t>IP and Assets Management</a:t>
              </a:r>
              <a:endParaRPr b="1" sz="1500">
                <a:solidFill>
                  <a:schemeClr val="dk1"/>
                </a:solidFill>
                <a:latin typeface="Open Sans"/>
                <a:ea typeface="Open Sans"/>
                <a:cs typeface="Open Sans"/>
                <a:sym typeface="Open Sans"/>
              </a:endParaRPr>
            </a:p>
          </p:txBody>
        </p:sp>
      </p:grpSp>
      <p:sp>
        <p:nvSpPr>
          <p:cNvPr id="447" name="Google Shape;447;p46"/>
          <p:cNvSpPr txBox="1"/>
          <p:nvPr>
            <p:ph idx="12" type="sldNum"/>
          </p:nvPr>
        </p:nvSpPr>
        <p:spPr>
          <a:xfrm>
            <a:off x="11824339" y="6583680"/>
            <a:ext cx="367800" cy="274200"/>
          </a:xfrm>
          <a:prstGeom prst="rect">
            <a:avLst/>
          </a:prstGeom>
          <a:noFill/>
          <a:ln>
            <a:noFill/>
          </a:ln>
        </p:spPr>
        <p:txBody>
          <a:bodyPr anchorCtr="0" anchor="ctr" bIns="45675" lIns="91425" spcFirstLastPara="1" rIns="91425" wrap="square" tIns="45675">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transition>
    <p:fade thruBlk="1"/>
  </p:transition>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4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2900"/>
              <a:buFont typeface="Gill Sans"/>
              <a:buNone/>
            </a:pPr>
            <a:r>
              <a:rPr lang="en-US" sz="3100"/>
              <a:t>Building large, sustainable ecosystems require collective resources</a:t>
            </a:r>
            <a:endParaRPr sz="3100"/>
          </a:p>
        </p:txBody>
      </p:sp>
      <p:sp>
        <p:nvSpPr>
          <p:cNvPr id="454" name="Google Shape;454;p47"/>
          <p:cNvSpPr txBox="1"/>
          <p:nvPr/>
        </p:nvSpPr>
        <p:spPr>
          <a:xfrm>
            <a:off x="5191036" y="1752685"/>
            <a:ext cx="1873500" cy="796500"/>
          </a:xfrm>
          <a:prstGeom prst="rect">
            <a:avLst/>
          </a:prstGeom>
          <a:noFill/>
          <a:ln>
            <a:noFill/>
          </a:ln>
        </p:spPr>
        <p:txBody>
          <a:bodyPr anchorCtr="0" anchor="b"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chemeClr val="dk1"/>
                </a:solidFill>
                <a:latin typeface="Gill Sans"/>
                <a:ea typeface="Gill Sans"/>
                <a:cs typeface="Gill Sans"/>
                <a:sym typeface="Gill Sans"/>
              </a:rPr>
              <a:t>Certification</a:t>
            </a:r>
            <a:endParaRPr sz="1500"/>
          </a:p>
        </p:txBody>
      </p:sp>
      <p:sp>
        <p:nvSpPr>
          <p:cNvPr id="455" name="Google Shape;455;p47"/>
          <p:cNvSpPr txBox="1"/>
          <p:nvPr/>
        </p:nvSpPr>
        <p:spPr>
          <a:xfrm>
            <a:off x="319396" y="3581615"/>
            <a:ext cx="16668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We gathered over </a:t>
            </a:r>
            <a:r>
              <a:rPr b="1" lang="en-US" sz="1500">
                <a:solidFill>
                  <a:srgbClr val="595959"/>
                </a:solidFill>
                <a:latin typeface="Gill Sans"/>
                <a:ea typeface="Gill Sans"/>
                <a:cs typeface="Gill Sans"/>
                <a:sym typeface="Gill Sans"/>
              </a:rPr>
              <a:t>35,000 attendees </a:t>
            </a:r>
            <a:r>
              <a:rPr lang="en-US" sz="1500">
                <a:solidFill>
                  <a:srgbClr val="595959"/>
                </a:solidFill>
                <a:latin typeface="Gill Sans"/>
                <a:ea typeface="Gill Sans"/>
                <a:cs typeface="Gill Sans"/>
                <a:sym typeface="Gill Sans"/>
              </a:rPr>
              <a:t>from over </a:t>
            </a:r>
            <a:r>
              <a:rPr b="1" lang="en-US" sz="1500">
                <a:solidFill>
                  <a:srgbClr val="595959"/>
                </a:solidFill>
                <a:latin typeface="Gill Sans"/>
                <a:ea typeface="Gill Sans"/>
                <a:cs typeface="Gill Sans"/>
                <a:sym typeface="Gill Sans"/>
              </a:rPr>
              <a:t>11,000  organizations </a:t>
            </a:r>
            <a:r>
              <a:rPr lang="en-US" sz="1500">
                <a:solidFill>
                  <a:srgbClr val="595959"/>
                </a:solidFill>
                <a:latin typeface="Gill Sans"/>
                <a:ea typeface="Gill Sans"/>
                <a:cs typeface="Gill Sans"/>
                <a:sym typeface="Gill Sans"/>
              </a:rPr>
              <a:t>across </a:t>
            </a:r>
            <a:r>
              <a:rPr b="1" lang="en-US" sz="1500">
                <a:solidFill>
                  <a:srgbClr val="595959"/>
                </a:solidFill>
                <a:latin typeface="Gill Sans"/>
                <a:ea typeface="Gill Sans"/>
                <a:cs typeface="Gill Sans"/>
                <a:sym typeface="Gill Sans"/>
              </a:rPr>
              <a:t>113 countries </a:t>
            </a:r>
            <a:r>
              <a:rPr lang="en-US" sz="1500">
                <a:solidFill>
                  <a:srgbClr val="595959"/>
                </a:solidFill>
                <a:latin typeface="Gill Sans"/>
                <a:ea typeface="Gill Sans"/>
                <a:cs typeface="Gill Sans"/>
                <a:sym typeface="Gill Sans"/>
              </a:rPr>
              <a:t>in 2018 </a:t>
            </a:r>
            <a:endParaRPr/>
          </a:p>
          <a:p>
            <a:pPr indent="0" lvl="0" marL="0" marR="0" rtl="0" algn="ctr">
              <a:lnSpc>
                <a:spcPct val="90000"/>
              </a:lnSpc>
              <a:spcBef>
                <a:spcPts val="1100"/>
              </a:spcBef>
              <a:spcAft>
                <a:spcPts val="0"/>
              </a:spcAft>
              <a:buClr>
                <a:srgbClr val="595959"/>
              </a:buClr>
              <a:buSzPts val="400"/>
              <a:buFont typeface="Helvetica Neue"/>
              <a:buNone/>
            </a:pPr>
            <a:r>
              <a:t/>
            </a:r>
            <a:endParaRPr sz="1500">
              <a:solidFill>
                <a:srgbClr val="595959"/>
              </a:solidFill>
              <a:latin typeface="Gill Sans"/>
              <a:ea typeface="Gill Sans"/>
              <a:cs typeface="Gill Sans"/>
              <a:sym typeface="Gill Sans"/>
            </a:endParaRPr>
          </a:p>
          <a:p>
            <a:pPr indent="0" lvl="0" marL="0" marR="0" rtl="0" algn="ctr">
              <a:lnSpc>
                <a:spcPct val="90000"/>
              </a:lnSpc>
              <a:spcBef>
                <a:spcPts val="1100"/>
              </a:spcBef>
              <a:spcAft>
                <a:spcPts val="0"/>
              </a:spcAft>
              <a:buClr>
                <a:srgbClr val="595959"/>
              </a:buClr>
              <a:buSzPts val="400"/>
              <a:buFont typeface="Helvetica Neue"/>
              <a:buNone/>
            </a:pPr>
            <a:r>
              <a:t/>
            </a:r>
            <a:endParaRPr sz="1500">
              <a:solidFill>
                <a:srgbClr val="595959"/>
              </a:solidFill>
              <a:latin typeface="Gill Sans"/>
              <a:ea typeface="Gill Sans"/>
              <a:cs typeface="Gill Sans"/>
              <a:sym typeface="Gill Sans"/>
            </a:endParaRPr>
          </a:p>
        </p:txBody>
      </p:sp>
      <p:sp>
        <p:nvSpPr>
          <p:cNvPr id="456" name="Google Shape;456;p47"/>
          <p:cNvSpPr/>
          <p:nvPr/>
        </p:nvSpPr>
        <p:spPr>
          <a:xfrm>
            <a:off x="2183213"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457" name="Google Shape;457;p47"/>
          <p:cNvSpPr/>
          <p:nvPr/>
        </p:nvSpPr>
        <p:spPr>
          <a:xfrm>
            <a:off x="501356"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sp>
        <p:nvSpPr>
          <p:cNvPr id="458" name="Google Shape;458;p47"/>
          <p:cNvSpPr/>
          <p:nvPr/>
        </p:nvSpPr>
        <p:spPr>
          <a:xfrm>
            <a:off x="5546925"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59" name="Google Shape;459;p47"/>
          <p:cNvCxnSpPr>
            <a:stCxn id="457" idx="6"/>
            <a:endCxn id="456" idx="2"/>
          </p:cNvCxnSpPr>
          <p:nvPr/>
        </p:nvCxnSpPr>
        <p:spPr>
          <a:xfrm>
            <a:off x="1719656" y="2937894"/>
            <a:ext cx="463500" cy="0"/>
          </a:xfrm>
          <a:prstGeom prst="straightConnector1">
            <a:avLst/>
          </a:prstGeom>
          <a:noFill/>
          <a:ln cap="flat" cmpd="sng" w="25400">
            <a:solidFill>
              <a:schemeClr val="dk1"/>
            </a:solidFill>
            <a:prstDash val="solid"/>
            <a:miter lim="800000"/>
            <a:headEnd len="sm" w="sm" type="none"/>
            <a:tailEnd len="sm" w="sm" type="none"/>
          </a:ln>
        </p:spPr>
      </p:cxnSp>
      <p:sp>
        <p:nvSpPr>
          <p:cNvPr id="460" name="Google Shape;460;p47"/>
          <p:cNvSpPr/>
          <p:nvPr/>
        </p:nvSpPr>
        <p:spPr>
          <a:xfrm>
            <a:off x="3865068"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61" name="Google Shape;461;p47"/>
          <p:cNvCxnSpPr>
            <a:stCxn id="456" idx="6"/>
            <a:endCxn id="460" idx="2"/>
          </p:cNvCxnSpPr>
          <p:nvPr/>
        </p:nvCxnSpPr>
        <p:spPr>
          <a:xfrm>
            <a:off x="3401513" y="2937894"/>
            <a:ext cx="463500" cy="0"/>
          </a:xfrm>
          <a:prstGeom prst="straightConnector1">
            <a:avLst/>
          </a:prstGeom>
          <a:noFill/>
          <a:ln cap="flat" cmpd="sng" w="25400">
            <a:solidFill>
              <a:schemeClr val="dk1"/>
            </a:solidFill>
            <a:prstDash val="solid"/>
            <a:miter lim="800000"/>
            <a:headEnd len="sm" w="sm" type="none"/>
            <a:tailEnd len="sm" w="sm" type="none"/>
          </a:ln>
        </p:spPr>
      </p:cxnSp>
      <p:cxnSp>
        <p:nvCxnSpPr>
          <p:cNvPr id="462" name="Google Shape;462;p47"/>
          <p:cNvCxnSpPr>
            <a:stCxn id="460" idx="6"/>
            <a:endCxn id="458" idx="2"/>
          </p:cNvCxnSpPr>
          <p:nvPr/>
        </p:nvCxnSpPr>
        <p:spPr>
          <a:xfrm>
            <a:off x="5083368" y="2937894"/>
            <a:ext cx="463500" cy="0"/>
          </a:xfrm>
          <a:prstGeom prst="straightConnector1">
            <a:avLst/>
          </a:prstGeom>
          <a:noFill/>
          <a:ln cap="flat" cmpd="sng" w="25400">
            <a:solidFill>
              <a:schemeClr val="dk1"/>
            </a:solidFill>
            <a:prstDash val="solid"/>
            <a:miter lim="800000"/>
            <a:headEnd len="sm" w="sm" type="none"/>
            <a:tailEnd len="sm" w="sm" type="none"/>
          </a:ln>
        </p:spPr>
      </p:cxnSp>
      <p:sp>
        <p:nvSpPr>
          <p:cNvPr id="463" name="Google Shape;463;p47"/>
          <p:cNvSpPr/>
          <p:nvPr/>
        </p:nvSpPr>
        <p:spPr>
          <a:xfrm>
            <a:off x="7228780"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64" name="Google Shape;464;p47"/>
          <p:cNvCxnSpPr>
            <a:stCxn id="458" idx="6"/>
            <a:endCxn id="463" idx="2"/>
          </p:cNvCxnSpPr>
          <p:nvPr/>
        </p:nvCxnSpPr>
        <p:spPr>
          <a:xfrm>
            <a:off x="6765225" y="2937894"/>
            <a:ext cx="463500" cy="0"/>
          </a:xfrm>
          <a:prstGeom prst="straightConnector1">
            <a:avLst/>
          </a:prstGeom>
          <a:noFill/>
          <a:ln cap="flat" cmpd="sng" w="25400">
            <a:solidFill>
              <a:schemeClr val="dk1"/>
            </a:solidFill>
            <a:prstDash val="solid"/>
            <a:miter lim="800000"/>
            <a:headEnd len="sm" w="sm" type="none"/>
            <a:tailEnd len="sm" w="sm" type="none"/>
          </a:ln>
        </p:spPr>
      </p:cxnSp>
      <p:sp>
        <p:nvSpPr>
          <p:cNvPr id="465" name="Google Shape;465;p47"/>
          <p:cNvSpPr/>
          <p:nvPr/>
        </p:nvSpPr>
        <p:spPr>
          <a:xfrm>
            <a:off x="8910637"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66" name="Google Shape;466;p47"/>
          <p:cNvCxnSpPr>
            <a:stCxn id="463" idx="6"/>
            <a:endCxn id="465" idx="2"/>
          </p:cNvCxnSpPr>
          <p:nvPr/>
        </p:nvCxnSpPr>
        <p:spPr>
          <a:xfrm>
            <a:off x="8447080" y="2937894"/>
            <a:ext cx="463500" cy="0"/>
          </a:xfrm>
          <a:prstGeom prst="straightConnector1">
            <a:avLst/>
          </a:prstGeom>
          <a:noFill/>
          <a:ln cap="flat" cmpd="sng" w="25400">
            <a:solidFill>
              <a:schemeClr val="dk1"/>
            </a:solidFill>
            <a:prstDash val="solid"/>
            <a:miter lim="800000"/>
            <a:headEnd len="sm" w="sm" type="none"/>
            <a:tailEnd len="sm" w="sm" type="none"/>
          </a:ln>
        </p:spPr>
      </p:cxnSp>
      <p:sp>
        <p:nvSpPr>
          <p:cNvPr id="467" name="Google Shape;467;p47"/>
          <p:cNvSpPr txBox="1"/>
          <p:nvPr/>
        </p:nvSpPr>
        <p:spPr>
          <a:xfrm>
            <a:off x="1844590" y="1752685"/>
            <a:ext cx="1873500" cy="796500"/>
          </a:xfrm>
          <a:prstGeom prst="rect">
            <a:avLst/>
          </a:prstGeom>
          <a:noFill/>
          <a:ln>
            <a:noFill/>
          </a:ln>
        </p:spPr>
        <p:txBody>
          <a:bodyPr anchorCtr="0" anchor="b"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chemeClr val="dk1"/>
                </a:solidFill>
                <a:latin typeface="Gill Sans"/>
                <a:ea typeface="Gill Sans"/>
                <a:cs typeface="Gill Sans"/>
                <a:sym typeface="Gill Sans"/>
              </a:rPr>
              <a:t>Legal</a:t>
            </a:r>
            <a:endParaRPr sz="1500"/>
          </a:p>
        </p:txBody>
      </p:sp>
      <p:sp>
        <p:nvSpPr>
          <p:cNvPr id="468" name="Google Shape;468;p47"/>
          <p:cNvSpPr txBox="1"/>
          <p:nvPr/>
        </p:nvSpPr>
        <p:spPr>
          <a:xfrm>
            <a:off x="3504713" y="1752685"/>
            <a:ext cx="1873500" cy="796500"/>
          </a:xfrm>
          <a:prstGeom prst="rect">
            <a:avLst/>
          </a:prstGeom>
          <a:noFill/>
          <a:ln>
            <a:noFill/>
          </a:ln>
        </p:spPr>
        <p:txBody>
          <a:bodyPr anchorCtr="0" anchor="b"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rgbClr val="2F2F2F"/>
                </a:solidFill>
                <a:latin typeface="Gill Sans"/>
                <a:ea typeface="Gill Sans"/>
                <a:cs typeface="Gill Sans"/>
                <a:sym typeface="Gill Sans"/>
              </a:rPr>
              <a:t>Training</a:t>
            </a:r>
            <a:endParaRPr sz="1500"/>
          </a:p>
        </p:txBody>
      </p:sp>
      <p:sp>
        <p:nvSpPr>
          <p:cNvPr id="469" name="Google Shape;469;p47"/>
          <p:cNvSpPr txBox="1"/>
          <p:nvPr/>
        </p:nvSpPr>
        <p:spPr>
          <a:xfrm>
            <a:off x="158423" y="1752685"/>
            <a:ext cx="1873500" cy="796500"/>
          </a:xfrm>
          <a:prstGeom prst="rect">
            <a:avLst/>
          </a:prstGeom>
          <a:noFill/>
          <a:ln>
            <a:noFill/>
          </a:ln>
        </p:spPr>
        <p:txBody>
          <a:bodyPr anchorCtr="0" anchor="b"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chemeClr val="dk1"/>
                </a:solidFill>
                <a:latin typeface="Gill Sans"/>
                <a:ea typeface="Gill Sans"/>
                <a:cs typeface="Gill Sans"/>
                <a:sym typeface="Gill Sans"/>
              </a:rPr>
              <a:t>Events</a:t>
            </a:r>
            <a:endParaRPr sz="1500"/>
          </a:p>
        </p:txBody>
      </p:sp>
      <p:sp>
        <p:nvSpPr>
          <p:cNvPr id="470" name="Google Shape;470;p47"/>
          <p:cNvSpPr txBox="1"/>
          <p:nvPr/>
        </p:nvSpPr>
        <p:spPr>
          <a:xfrm>
            <a:off x="6881860" y="1638385"/>
            <a:ext cx="1873500" cy="796500"/>
          </a:xfrm>
          <a:prstGeom prst="rect">
            <a:avLst/>
          </a:prstGeom>
          <a:noFill/>
          <a:ln>
            <a:noFill/>
          </a:ln>
        </p:spPr>
        <p:txBody>
          <a:bodyPr anchorCtr="0" anchor="t"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chemeClr val="dk1"/>
                </a:solidFill>
                <a:latin typeface="Gill Sans"/>
                <a:ea typeface="Gill Sans"/>
                <a:cs typeface="Gill Sans"/>
                <a:sym typeface="Gill Sans"/>
              </a:rPr>
              <a:t>Developer Marketing</a:t>
            </a:r>
            <a:endParaRPr sz="1500"/>
          </a:p>
          <a:p>
            <a:pPr indent="0" lvl="0" marL="0" marR="0" rtl="0" algn="ctr">
              <a:lnSpc>
                <a:spcPct val="100000"/>
              </a:lnSpc>
              <a:spcBef>
                <a:spcPts val="2300"/>
              </a:spcBef>
              <a:spcAft>
                <a:spcPts val="0"/>
              </a:spcAft>
              <a:buClr>
                <a:srgbClr val="168FDF"/>
              </a:buClr>
              <a:buSzPts val="2000"/>
              <a:buFont typeface="Helvetica Neue"/>
              <a:buNone/>
            </a:pPr>
            <a:r>
              <a:t/>
            </a:r>
            <a:endParaRPr b="1" sz="2000">
              <a:solidFill>
                <a:schemeClr val="dk1"/>
              </a:solidFill>
              <a:latin typeface="Gill Sans"/>
              <a:ea typeface="Gill Sans"/>
              <a:cs typeface="Gill Sans"/>
              <a:sym typeface="Gill Sans"/>
            </a:endParaRPr>
          </a:p>
        </p:txBody>
      </p:sp>
      <p:sp>
        <p:nvSpPr>
          <p:cNvPr id="471" name="Google Shape;471;p47"/>
          <p:cNvSpPr txBox="1"/>
          <p:nvPr/>
        </p:nvSpPr>
        <p:spPr>
          <a:xfrm>
            <a:off x="10284278" y="1636983"/>
            <a:ext cx="1749300" cy="796500"/>
          </a:xfrm>
          <a:prstGeom prst="rect">
            <a:avLst/>
          </a:prstGeom>
          <a:noFill/>
          <a:ln>
            <a:noFill/>
          </a:ln>
        </p:spPr>
        <p:txBody>
          <a:bodyPr anchorCtr="0" anchor="t"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chemeClr val="dk1"/>
                </a:solidFill>
                <a:latin typeface="Gill Sans"/>
                <a:ea typeface="Gill Sans"/>
                <a:cs typeface="Gill Sans"/>
                <a:sym typeface="Gill Sans"/>
              </a:rPr>
              <a:t>Application Security</a:t>
            </a:r>
            <a:endParaRPr sz="1500"/>
          </a:p>
        </p:txBody>
      </p:sp>
      <p:sp>
        <p:nvSpPr>
          <p:cNvPr id="472" name="Google Shape;472;p47"/>
          <p:cNvSpPr txBox="1"/>
          <p:nvPr/>
        </p:nvSpPr>
        <p:spPr>
          <a:xfrm>
            <a:off x="2005564" y="3581614"/>
            <a:ext cx="15516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We </a:t>
            </a:r>
            <a:r>
              <a:rPr b="1" lang="en-US" sz="1500">
                <a:solidFill>
                  <a:srgbClr val="595959"/>
                </a:solidFill>
                <a:latin typeface="Gill Sans"/>
                <a:ea typeface="Gill Sans"/>
                <a:cs typeface="Gill Sans"/>
                <a:sym typeface="Gill Sans"/>
              </a:rPr>
              <a:t>manage IP for the world's most important tech </a:t>
            </a:r>
            <a:r>
              <a:rPr lang="en-US" sz="1500">
                <a:solidFill>
                  <a:srgbClr val="595959"/>
                </a:solidFill>
                <a:latin typeface="Gill Sans"/>
                <a:ea typeface="Gill Sans"/>
                <a:cs typeface="Gill Sans"/>
                <a:sym typeface="Gill Sans"/>
              </a:rPr>
              <a:t>and have some of the world's top source legal team in house</a:t>
            </a:r>
            <a:endParaRPr/>
          </a:p>
        </p:txBody>
      </p:sp>
      <p:sp>
        <p:nvSpPr>
          <p:cNvPr id="473" name="Google Shape;473;p47"/>
          <p:cNvSpPr txBox="1"/>
          <p:nvPr/>
        </p:nvSpPr>
        <p:spPr>
          <a:xfrm>
            <a:off x="3741002" y="3581614"/>
            <a:ext cx="15516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We have </a:t>
            </a:r>
            <a:r>
              <a:rPr b="1" lang="en-US" sz="1500">
                <a:solidFill>
                  <a:srgbClr val="595959"/>
                </a:solidFill>
                <a:latin typeface="Gill Sans"/>
                <a:ea typeface="Gill Sans"/>
                <a:cs typeface="Gill Sans"/>
                <a:sym typeface="Gill Sans"/>
              </a:rPr>
              <a:t>trained millions of students </a:t>
            </a:r>
            <a:r>
              <a:rPr lang="en-US" sz="1500">
                <a:solidFill>
                  <a:srgbClr val="595959"/>
                </a:solidFill>
                <a:latin typeface="Gill Sans"/>
                <a:ea typeface="Gill Sans"/>
                <a:cs typeface="Gill Sans"/>
                <a:sym typeface="Gill Sans"/>
              </a:rPr>
              <a:t>through free and paid online training, online skills certification, and on site e-learning</a:t>
            </a:r>
            <a:endParaRPr/>
          </a:p>
        </p:txBody>
      </p:sp>
      <p:sp>
        <p:nvSpPr>
          <p:cNvPr id="474" name="Google Shape;474;p47"/>
          <p:cNvSpPr txBox="1"/>
          <p:nvPr/>
        </p:nvSpPr>
        <p:spPr>
          <a:xfrm>
            <a:off x="5311900" y="3581614"/>
            <a:ext cx="16800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We have designed and implemented both software and hardware </a:t>
            </a:r>
            <a:r>
              <a:rPr b="1" lang="en-US" sz="1500">
                <a:solidFill>
                  <a:srgbClr val="595959"/>
                </a:solidFill>
                <a:latin typeface="Gill Sans"/>
                <a:ea typeface="Gill Sans"/>
                <a:cs typeface="Gill Sans"/>
                <a:sym typeface="Gill Sans"/>
              </a:rPr>
              <a:t>testing and certification programs</a:t>
            </a:r>
            <a:endParaRPr/>
          </a:p>
        </p:txBody>
      </p:sp>
      <p:sp>
        <p:nvSpPr>
          <p:cNvPr id="475" name="Google Shape;475;p47"/>
          <p:cNvSpPr txBox="1"/>
          <p:nvPr/>
        </p:nvSpPr>
        <p:spPr>
          <a:xfrm>
            <a:off x="6990183" y="3581614"/>
            <a:ext cx="16569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We have the </a:t>
            </a:r>
            <a:r>
              <a:rPr b="1" lang="en-US" sz="1500">
                <a:solidFill>
                  <a:srgbClr val="595959"/>
                </a:solidFill>
                <a:latin typeface="Gill Sans"/>
                <a:ea typeface="Gill Sans"/>
                <a:cs typeface="Gill Sans"/>
                <a:sym typeface="Gill Sans"/>
              </a:rPr>
              <a:t>largest share of voice of any open source foundation </a:t>
            </a:r>
            <a:r>
              <a:rPr lang="en-US" sz="1500">
                <a:solidFill>
                  <a:srgbClr val="595959"/>
                </a:solidFill>
                <a:latin typeface="Gill Sans"/>
                <a:ea typeface="Gill Sans"/>
                <a:cs typeface="Gill Sans"/>
                <a:sym typeface="Gill Sans"/>
              </a:rPr>
              <a:t>and a proven method to build large scale developer programs</a:t>
            </a:r>
            <a:endParaRPr/>
          </a:p>
        </p:txBody>
      </p:sp>
      <p:sp>
        <p:nvSpPr>
          <p:cNvPr id="476" name="Google Shape;476;p47"/>
          <p:cNvSpPr txBox="1"/>
          <p:nvPr/>
        </p:nvSpPr>
        <p:spPr>
          <a:xfrm>
            <a:off x="10325377" y="3581614"/>
            <a:ext cx="16989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In addition to massive peer review, </a:t>
            </a:r>
            <a:r>
              <a:rPr b="1" lang="en-US" sz="1500">
                <a:solidFill>
                  <a:srgbClr val="595959"/>
                </a:solidFill>
                <a:latin typeface="Gill Sans"/>
                <a:ea typeface="Gill Sans"/>
                <a:cs typeface="Gill Sans"/>
                <a:sym typeface="Gill Sans"/>
              </a:rPr>
              <a:t>our projects our regularly audited and pen tested.</a:t>
            </a:r>
            <a:r>
              <a:rPr lang="en-US" sz="1500">
                <a:solidFill>
                  <a:srgbClr val="595959"/>
                </a:solidFill>
                <a:latin typeface="Gill Sans"/>
                <a:ea typeface="Gill Sans"/>
                <a:cs typeface="Gill Sans"/>
                <a:sym typeface="Gill Sans"/>
              </a:rPr>
              <a:t>  We offer bug bounties, dependency analysis, and code scanning.</a:t>
            </a:r>
            <a:endParaRPr/>
          </a:p>
        </p:txBody>
      </p:sp>
      <p:sp>
        <p:nvSpPr>
          <p:cNvPr id="477" name="Google Shape;477;p47"/>
          <p:cNvSpPr/>
          <p:nvPr/>
        </p:nvSpPr>
        <p:spPr>
          <a:xfrm>
            <a:off x="10592491" y="232874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0">
              <a:solidFill>
                <a:schemeClr val="lt1"/>
              </a:solidFill>
              <a:latin typeface="Gill Sans"/>
              <a:ea typeface="Gill Sans"/>
              <a:cs typeface="Gill Sans"/>
              <a:sym typeface="Gill Sans"/>
            </a:endParaRPr>
          </a:p>
        </p:txBody>
      </p:sp>
      <p:cxnSp>
        <p:nvCxnSpPr>
          <p:cNvPr id="478" name="Google Shape;478;p47"/>
          <p:cNvCxnSpPr>
            <a:stCxn id="465" idx="6"/>
            <a:endCxn id="477" idx="2"/>
          </p:cNvCxnSpPr>
          <p:nvPr/>
        </p:nvCxnSpPr>
        <p:spPr>
          <a:xfrm>
            <a:off x="10128937" y="2937894"/>
            <a:ext cx="463500" cy="0"/>
          </a:xfrm>
          <a:prstGeom prst="straightConnector1">
            <a:avLst/>
          </a:prstGeom>
          <a:noFill/>
          <a:ln cap="flat" cmpd="sng" w="25400">
            <a:solidFill>
              <a:schemeClr val="dk1"/>
            </a:solidFill>
            <a:prstDash val="solid"/>
            <a:miter lim="800000"/>
            <a:headEnd len="sm" w="sm" type="none"/>
            <a:tailEnd len="sm" w="sm" type="none"/>
          </a:ln>
        </p:spPr>
      </p:cxnSp>
      <p:sp>
        <p:nvSpPr>
          <p:cNvPr id="479" name="Google Shape;479;p47"/>
          <p:cNvSpPr txBox="1"/>
          <p:nvPr/>
        </p:nvSpPr>
        <p:spPr>
          <a:xfrm>
            <a:off x="8456903" y="1638385"/>
            <a:ext cx="2400900" cy="796500"/>
          </a:xfrm>
          <a:prstGeom prst="rect">
            <a:avLst/>
          </a:prstGeom>
          <a:noFill/>
          <a:ln>
            <a:noFill/>
          </a:ln>
        </p:spPr>
        <p:txBody>
          <a:bodyPr anchorCtr="0" anchor="t" bIns="396000" lIns="91425" spcFirstLastPara="1" rIns="91425" wrap="square" tIns="45700">
            <a:noAutofit/>
          </a:bodyPr>
          <a:lstStyle/>
          <a:p>
            <a:pPr indent="0" lvl="0" marL="0" marR="0" rtl="0" algn="ctr">
              <a:lnSpc>
                <a:spcPct val="100000"/>
              </a:lnSpc>
              <a:spcBef>
                <a:spcPts val="0"/>
              </a:spcBef>
              <a:spcAft>
                <a:spcPts val="0"/>
              </a:spcAft>
              <a:buClr>
                <a:srgbClr val="168FDF"/>
              </a:buClr>
              <a:buSzPts val="2000"/>
              <a:buFont typeface="Helvetica Neue"/>
              <a:buNone/>
            </a:pPr>
            <a:r>
              <a:rPr b="1" lang="en-US" sz="2000">
                <a:solidFill>
                  <a:schemeClr val="dk1"/>
                </a:solidFill>
                <a:latin typeface="Gill Sans"/>
                <a:ea typeface="Gill Sans"/>
                <a:cs typeface="Gill Sans"/>
                <a:sym typeface="Gill Sans"/>
              </a:rPr>
              <a:t>Developer Operations</a:t>
            </a:r>
            <a:endParaRPr sz="1500"/>
          </a:p>
        </p:txBody>
      </p:sp>
      <p:sp>
        <p:nvSpPr>
          <p:cNvPr id="480" name="Google Shape;480;p47"/>
          <p:cNvSpPr txBox="1"/>
          <p:nvPr/>
        </p:nvSpPr>
        <p:spPr>
          <a:xfrm>
            <a:off x="8657316" y="3581614"/>
            <a:ext cx="1698900" cy="1756500"/>
          </a:xfrm>
          <a:prstGeom prst="rect">
            <a:avLst/>
          </a:prstGeom>
          <a:noFill/>
          <a:ln>
            <a:noFill/>
          </a:ln>
        </p:spPr>
        <p:txBody>
          <a:bodyPr anchorCtr="0" anchor="t" bIns="396000" lIns="91425" spcFirstLastPara="1" rIns="91425" wrap="square" tIns="45700">
            <a:noAutofit/>
          </a:bodyPr>
          <a:lstStyle/>
          <a:p>
            <a:pPr indent="0" lvl="0" marL="0" marR="0" rtl="0" algn="ctr">
              <a:lnSpc>
                <a:spcPct val="90000"/>
              </a:lnSpc>
              <a:spcBef>
                <a:spcPts val="0"/>
              </a:spcBef>
              <a:spcAft>
                <a:spcPts val="0"/>
              </a:spcAft>
              <a:buClr>
                <a:srgbClr val="595959"/>
              </a:buClr>
              <a:buSzPts val="400"/>
              <a:buFont typeface="Helvetica Neue"/>
              <a:buNone/>
            </a:pPr>
            <a:r>
              <a:rPr lang="en-US" sz="1500">
                <a:solidFill>
                  <a:srgbClr val="595959"/>
                </a:solidFill>
                <a:latin typeface="Gill Sans"/>
                <a:ea typeface="Gill Sans"/>
                <a:cs typeface="Gill Sans"/>
                <a:sym typeface="Gill Sans"/>
              </a:rPr>
              <a:t>We </a:t>
            </a:r>
            <a:r>
              <a:rPr b="1" lang="en-US" sz="1500">
                <a:solidFill>
                  <a:srgbClr val="595959"/>
                </a:solidFill>
                <a:latin typeface="Gill Sans"/>
                <a:ea typeface="Gill Sans"/>
                <a:cs typeface="Gill Sans"/>
                <a:sym typeface="Gill Sans"/>
              </a:rPr>
              <a:t>host the infrastructure that develops the world's largest software communities </a:t>
            </a:r>
            <a:r>
              <a:rPr lang="en-US" sz="1500">
                <a:solidFill>
                  <a:srgbClr val="595959"/>
                </a:solidFill>
                <a:latin typeface="Gill Sans"/>
                <a:ea typeface="Gill Sans"/>
                <a:cs typeface="Gill Sans"/>
                <a:sym typeface="Gill Sans"/>
              </a:rPr>
              <a:t>and provide release mgmts., IT ops and support</a:t>
            </a:r>
            <a:endParaRPr/>
          </a:p>
        </p:txBody>
      </p:sp>
      <p:pic>
        <p:nvPicPr>
          <p:cNvPr id="481" name="Google Shape;481;p47"/>
          <p:cNvPicPr preferRelativeResize="0"/>
          <p:nvPr/>
        </p:nvPicPr>
        <p:blipFill rotWithShape="1">
          <a:blip r:embed="rId3">
            <a:alphaModFix/>
          </a:blip>
          <a:srcRect b="0" l="0" r="0" t="0"/>
          <a:stretch/>
        </p:blipFill>
        <p:spPr>
          <a:xfrm>
            <a:off x="338183" y="2129260"/>
            <a:ext cx="1517303" cy="1517303"/>
          </a:xfrm>
          <a:prstGeom prst="rect">
            <a:avLst/>
          </a:prstGeom>
          <a:noFill/>
          <a:ln>
            <a:noFill/>
          </a:ln>
        </p:spPr>
      </p:pic>
      <p:pic>
        <p:nvPicPr>
          <p:cNvPr id="482" name="Google Shape;482;p47"/>
          <p:cNvPicPr preferRelativeResize="0"/>
          <p:nvPr/>
        </p:nvPicPr>
        <p:blipFill rotWithShape="1">
          <a:blip r:embed="rId4">
            <a:alphaModFix/>
          </a:blip>
          <a:srcRect b="0" l="0" r="0" t="0"/>
          <a:stretch/>
        </p:blipFill>
        <p:spPr>
          <a:xfrm>
            <a:off x="2444009" y="2597879"/>
            <a:ext cx="799882" cy="799882"/>
          </a:xfrm>
          <a:prstGeom prst="rect">
            <a:avLst/>
          </a:prstGeom>
          <a:noFill/>
          <a:ln>
            <a:noFill/>
          </a:ln>
        </p:spPr>
      </p:pic>
      <p:pic>
        <p:nvPicPr>
          <p:cNvPr id="483" name="Google Shape;483;p47"/>
          <p:cNvPicPr preferRelativeResize="0"/>
          <p:nvPr/>
        </p:nvPicPr>
        <p:blipFill rotWithShape="1">
          <a:blip r:embed="rId5">
            <a:alphaModFix/>
          </a:blip>
          <a:srcRect b="0" l="0" r="0" t="0"/>
          <a:stretch/>
        </p:blipFill>
        <p:spPr>
          <a:xfrm>
            <a:off x="4044304" y="2472933"/>
            <a:ext cx="899011" cy="899011"/>
          </a:xfrm>
          <a:prstGeom prst="rect">
            <a:avLst/>
          </a:prstGeom>
          <a:noFill/>
          <a:ln>
            <a:noFill/>
          </a:ln>
        </p:spPr>
      </p:pic>
      <p:pic>
        <p:nvPicPr>
          <p:cNvPr id="484" name="Google Shape;484;p47"/>
          <p:cNvPicPr preferRelativeResize="0"/>
          <p:nvPr/>
        </p:nvPicPr>
        <p:blipFill rotWithShape="1">
          <a:blip r:embed="rId6">
            <a:alphaModFix/>
          </a:blip>
          <a:srcRect b="0" l="0" r="0" t="0"/>
          <a:stretch/>
        </p:blipFill>
        <p:spPr>
          <a:xfrm>
            <a:off x="5630843" y="2415419"/>
            <a:ext cx="998442" cy="998442"/>
          </a:xfrm>
          <a:prstGeom prst="rect">
            <a:avLst/>
          </a:prstGeom>
          <a:noFill/>
          <a:ln>
            <a:noFill/>
          </a:ln>
        </p:spPr>
      </p:pic>
      <p:pic>
        <p:nvPicPr>
          <p:cNvPr id="485" name="Google Shape;485;p47"/>
          <p:cNvPicPr preferRelativeResize="0"/>
          <p:nvPr/>
        </p:nvPicPr>
        <p:blipFill rotWithShape="1">
          <a:blip r:embed="rId7">
            <a:alphaModFix/>
          </a:blip>
          <a:srcRect b="0" l="0" r="0" t="0"/>
          <a:stretch/>
        </p:blipFill>
        <p:spPr>
          <a:xfrm>
            <a:off x="10801153" y="2597298"/>
            <a:ext cx="747393" cy="747393"/>
          </a:xfrm>
          <a:prstGeom prst="rect">
            <a:avLst/>
          </a:prstGeom>
          <a:noFill/>
          <a:ln>
            <a:noFill/>
          </a:ln>
        </p:spPr>
      </p:pic>
      <p:pic>
        <p:nvPicPr>
          <p:cNvPr id="486" name="Google Shape;486;p47"/>
          <p:cNvPicPr preferRelativeResize="0"/>
          <p:nvPr/>
        </p:nvPicPr>
        <p:blipFill rotWithShape="1">
          <a:blip r:embed="rId8">
            <a:alphaModFix/>
          </a:blip>
          <a:srcRect b="0" l="0" r="0" t="0"/>
          <a:stretch/>
        </p:blipFill>
        <p:spPr>
          <a:xfrm>
            <a:off x="8986928" y="2418456"/>
            <a:ext cx="1092388" cy="1092388"/>
          </a:xfrm>
          <a:prstGeom prst="rect">
            <a:avLst/>
          </a:prstGeom>
          <a:noFill/>
          <a:ln>
            <a:noFill/>
          </a:ln>
        </p:spPr>
      </p:pic>
      <p:pic>
        <p:nvPicPr>
          <p:cNvPr id="487" name="Google Shape;487;p47"/>
          <p:cNvPicPr preferRelativeResize="0"/>
          <p:nvPr/>
        </p:nvPicPr>
        <p:blipFill rotWithShape="1">
          <a:blip r:embed="rId9">
            <a:alphaModFix/>
          </a:blip>
          <a:srcRect b="0" l="0" r="0" t="0"/>
          <a:stretch/>
        </p:blipFill>
        <p:spPr>
          <a:xfrm>
            <a:off x="7316034" y="2126587"/>
            <a:ext cx="1091127" cy="1091127"/>
          </a:xfrm>
          <a:prstGeom prst="rect">
            <a:avLst/>
          </a:prstGeom>
          <a:noFill/>
          <a:ln>
            <a:noFill/>
          </a:ln>
        </p:spPr>
      </p:pic>
      <p:sp>
        <p:nvSpPr>
          <p:cNvPr id="488" name="Google Shape;488;p4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0"/>
          <p:cNvSpPr txBox="1"/>
          <p:nvPr>
            <p:ph type="title"/>
          </p:nvPr>
        </p:nvSpPr>
        <p:spPr>
          <a:xfrm>
            <a:off x="609600" y="2447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Introduction to Linux Foundation</a:t>
            </a:r>
            <a:endParaRPr/>
          </a:p>
        </p:txBody>
      </p:sp>
      <p:sp>
        <p:nvSpPr>
          <p:cNvPr id="163" name="Google Shape;163;p3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48"/>
          <p:cNvSpPr/>
          <p:nvPr/>
        </p:nvSpPr>
        <p:spPr>
          <a:xfrm>
            <a:off x="629352" y="4123690"/>
            <a:ext cx="245744" cy="1276350"/>
          </a:xfrm>
          <a:custGeom>
            <a:rect b="b" l="l" r="r" t="t"/>
            <a:pathLst>
              <a:path extrusionOk="0" h="1276350" w="245744">
                <a:moveTo>
                  <a:pt x="0" y="1276350"/>
                </a:moveTo>
                <a:lnTo>
                  <a:pt x="245135" y="1276350"/>
                </a:lnTo>
                <a:lnTo>
                  <a:pt x="245135" y="0"/>
                </a:lnTo>
                <a:lnTo>
                  <a:pt x="0" y="0"/>
                </a:lnTo>
                <a:lnTo>
                  <a:pt x="0" y="127635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94" name="Google Shape;494;p48"/>
          <p:cNvSpPr/>
          <p:nvPr/>
        </p:nvSpPr>
        <p:spPr>
          <a:xfrm>
            <a:off x="629352" y="3878579"/>
            <a:ext cx="2530475" cy="245110"/>
          </a:xfrm>
          <a:custGeom>
            <a:rect b="b" l="l" r="r" t="t"/>
            <a:pathLst>
              <a:path extrusionOk="0" h="245110" w="2530475">
                <a:moveTo>
                  <a:pt x="0" y="245110"/>
                </a:moveTo>
                <a:lnTo>
                  <a:pt x="2530394" y="245110"/>
                </a:lnTo>
                <a:lnTo>
                  <a:pt x="2530394" y="0"/>
                </a:lnTo>
                <a:lnTo>
                  <a:pt x="0" y="0"/>
                </a:lnTo>
                <a:lnTo>
                  <a:pt x="0" y="245110"/>
                </a:lnTo>
                <a:close/>
              </a:path>
            </a:pathLst>
          </a:custGeom>
          <a:solidFill>
            <a:srgbClr val="BFBFB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95" name="Google Shape;495;p48"/>
          <p:cNvSpPr/>
          <p:nvPr/>
        </p:nvSpPr>
        <p:spPr>
          <a:xfrm>
            <a:off x="2733789" y="3188030"/>
            <a:ext cx="431164" cy="431164"/>
          </a:xfrm>
          <a:custGeom>
            <a:rect b="b" l="l" r="r" t="t"/>
            <a:pathLst>
              <a:path extrusionOk="0" h="431164" w="431164">
                <a:moveTo>
                  <a:pt x="431038" y="0"/>
                </a:moveTo>
                <a:lnTo>
                  <a:pt x="0" y="431025"/>
                </a:lnTo>
                <a:lnTo>
                  <a:pt x="431038" y="431025"/>
                </a:lnTo>
                <a:lnTo>
                  <a:pt x="431038" y="0"/>
                </a:lnTo>
                <a:close/>
              </a:path>
            </a:pathLst>
          </a:custGeom>
          <a:solidFill>
            <a:srgbClr val="9E9E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96" name="Google Shape;496;p48"/>
          <p:cNvSpPr/>
          <p:nvPr/>
        </p:nvSpPr>
        <p:spPr>
          <a:xfrm>
            <a:off x="3425977" y="3431539"/>
            <a:ext cx="245745" cy="1276350"/>
          </a:xfrm>
          <a:custGeom>
            <a:rect b="b" l="l" r="r" t="t"/>
            <a:pathLst>
              <a:path extrusionOk="0" h="1276350" w="245745">
                <a:moveTo>
                  <a:pt x="0" y="1276350"/>
                </a:moveTo>
                <a:lnTo>
                  <a:pt x="245135" y="1276350"/>
                </a:lnTo>
                <a:lnTo>
                  <a:pt x="245135" y="0"/>
                </a:lnTo>
                <a:lnTo>
                  <a:pt x="0" y="0"/>
                </a:lnTo>
                <a:lnTo>
                  <a:pt x="0" y="1276350"/>
                </a:lnTo>
                <a:close/>
              </a:path>
            </a:pathLst>
          </a:custGeom>
          <a:solidFill>
            <a:srgbClr val="9E9E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97" name="Google Shape;497;p48"/>
          <p:cNvSpPr/>
          <p:nvPr/>
        </p:nvSpPr>
        <p:spPr>
          <a:xfrm>
            <a:off x="3425977" y="3187700"/>
            <a:ext cx="2530475" cy="243839"/>
          </a:xfrm>
          <a:custGeom>
            <a:rect b="b" l="l" r="r" t="t"/>
            <a:pathLst>
              <a:path extrusionOk="0" h="243839" w="2530475">
                <a:moveTo>
                  <a:pt x="0" y="243839"/>
                </a:moveTo>
                <a:lnTo>
                  <a:pt x="2530398" y="243839"/>
                </a:lnTo>
                <a:lnTo>
                  <a:pt x="2530398" y="0"/>
                </a:lnTo>
                <a:lnTo>
                  <a:pt x="0" y="0"/>
                </a:lnTo>
                <a:lnTo>
                  <a:pt x="0" y="243839"/>
                </a:lnTo>
                <a:close/>
              </a:path>
            </a:pathLst>
          </a:custGeom>
          <a:solidFill>
            <a:srgbClr val="9E9E9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98" name="Google Shape;498;p48"/>
          <p:cNvSpPr/>
          <p:nvPr/>
        </p:nvSpPr>
        <p:spPr>
          <a:xfrm>
            <a:off x="5530418" y="2495994"/>
            <a:ext cx="431164" cy="431164"/>
          </a:xfrm>
          <a:custGeom>
            <a:rect b="b" l="l" r="r" t="t"/>
            <a:pathLst>
              <a:path extrusionOk="0" h="431164" w="431164">
                <a:moveTo>
                  <a:pt x="431038" y="0"/>
                </a:moveTo>
                <a:lnTo>
                  <a:pt x="0" y="431038"/>
                </a:lnTo>
                <a:lnTo>
                  <a:pt x="431038" y="431038"/>
                </a:lnTo>
                <a:lnTo>
                  <a:pt x="431038" y="0"/>
                </a:lnTo>
                <a:close/>
              </a:path>
            </a:pathLst>
          </a:custGeom>
          <a:solidFill>
            <a:srgbClr val="3E3E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499" name="Google Shape;499;p48"/>
          <p:cNvSpPr/>
          <p:nvPr/>
        </p:nvSpPr>
        <p:spPr>
          <a:xfrm>
            <a:off x="6222606" y="2740660"/>
            <a:ext cx="245745" cy="1275079"/>
          </a:xfrm>
          <a:custGeom>
            <a:rect b="b" l="l" r="r" t="t"/>
            <a:pathLst>
              <a:path extrusionOk="0" h="1275079" w="245745">
                <a:moveTo>
                  <a:pt x="0" y="1275080"/>
                </a:moveTo>
                <a:lnTo>
                  <a:pt x="245135" y="1275080"/>
                </a:lnTo>
                <a:lnTo>
                  <a:pt x="245135" y="0"/>
                </a:lnTo>
                <a:lnTo>
                  <a:pt x="0" y="0"/>
                </a:lnTo>
                <a:lnTo>
                  <a:pt x="0" y="1275080"/>
                </a:lnTo>
                <a:close/>
              </a:path>
            </a:pathLst>
          </a:custGeom>
          <a:solidFill>
            <a:srgbClr val="3E3E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500" name="Google Shape;500;p48"/>
          <p:cNvSpPr/>
          <p:nvPr/>
        </p:nvSpPr>
        <p:spPr>
          <a:xfrm>
            <a:off x="6222606" y="2495550"/>
            <a:ext cx="2530475" cy="245110"/>
          </a:xfrm>
          <a:custGeom>
            <a:rect b="b" l="l" r="r" t="t"/>
            <a:pathLst>
              <a:path extrusionOk="0" h="245110" w="2530475">
                <a:moveTo>
                  <a:pt x="0" y="245109"/>
                </a:moveTo>
                <a:lnTo>
                  <a:pt x="2530398" y="245109"/>
                </a:lnTo>
                <a:lnTo>
                  <a:pt x="2530398" y="0"/>
                </a:lnTo>
                <a:lnTo>
                  <a:pt x="0" y="0"/>
                </a:lnTo>
                <a:lnTo>
                  <a:pt x="0" y="245109"/>
                </a:lnTo>
                <a:close/>
              </a:path>
            </a:pathLst>
          </a:custGeom>
          <a:solidFill>
            <a:srgbClr val="3E3E3E"/>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501" name="Google Shape;501;p48"/>
          <p:cNvSpPr/>
          <p:nvPr/>
        </p:nvSpPr>
        <p:spPr>
          <a:xfrm>
            <a:off x="8327046" y="1803971"/>
            <a:ext cx="431165" cy="431164"/>
          </a:xfrm>
          <a:custGeom>
            <a:rect b="b" l="l" r="r" t="t"/>
            <a:pathLst>
              <a:path extrusionOk="0" h="431164" w="431165">
                <a:moveTo>
                  <a:pt x="431038" y="0"/>
                </a:moveTo>
                <a:lnTo>
                  <a:pt x="0" y="431025"/>
                </a:lnTo>
                <a:lnTo>
                  <a:pt x="431038" y="431025"/>
                </a:lnTo>
                <a:lnTo>
                  <a:pt x="431038" y="0"/>
                </a:lnTo>
                <a:close/>
              </a:path>
            </a:pathLst>
          </a:custGeom>
          <a:solidFill>
            <a:srgbClr val="0DA2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502" name="Google Shape;502;p48"/>
          <p:cNvSpPr/>
          <p:nvPr/>
        </p:nvSpPr>
        <p:spPr>
          <a:xfrm>
            <a:off x="9019235" y="2048510"/>
            <a:ext cx="245745" cy="1275080"/>
          </a:xfrm>
          <a:custGeom>
            <a:rect b="b" l="l" r="r" t="t"/>
            <a:pathLst>
              <a:path extrusionOk="0" h="1275080" w="245745">
                <a:moveTo>
                  <a:pt x="0" y="1275080"/>
                </a:moveTo>
                <a:lnTo>
                  <a:pt x="245135" y="1275080"/>
                </a:lnTo>
                <a:lnTo>
                  <a:pt x="245135" y="0"/>
                </a:lnTo>
                <a:lnTo>
                  <a:pt x="0" y="0"/>
                </a:lnTo>
                <a:lnTo>
                  <a:pt x="0" y="1275080"/>
                </a:lnTo>
                <a:close/>
              </a:path>
            </a:pathLst>
          </a:custGeom>
          <a:solidFill>
            <a:srgbClr val="0DA2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503" name="Google Shape;503;p48"/>
          <p:cNvSpPr/>
          <p:nvPr/>
        </p:nvSpPr>
        <p:spPr>
          <a:xfrm>
            <a:off x="9019235" y="1803400"/>
            <a:ext cx="2530475" cy="245109"/>
          </a:xfrm>
          <a:custGeom>
            <a:rect b="b" l="l" r="r" t="t"/>
            <a:pathLst>
              <a:path extrusionOk="0" h="245109" w="2530475">
                <a:moveTo>
                  <a:pt x="0" y="245109"/>
                </a:moveTo>
                <a:lnTo>
                  <a:pt x="2530398" y="245109"/>
                </a:lnTo>
                <a:lnTo>
                  <a:pt x="2530398" y="0"/>
                </a:lnTo>
                <a:lnTo>
                  <a:pt x="0" y="0"/>
                </a:lnTo>
                <a:lnTo>
                  <a:pt x="0" y="245109"/>
                </a:lnTo>
                <a:close/>
              </a:path>
            </a:pathLst>
          </a:custGeom>
          <a:solidFill>
            <a:srgbClr val="0DA2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504" name="Google Shape;504;p48"/>
          <p:cNvSpPr/>
          <p:nvPr/>
        </p:nvSpPr>
        <p:spPr>
          <a:xfrm rot="283679">
            <a:off x="1670349" y="3288268"/>
            <a:ext cx="9590194" cy="3051397"/>
          </a:xfrm>
          <a:custGeom>
            <a:rect b="b" l="l" r="r" t="t"/>
            <a:pathLst>
              <a:path extrusionOk="0" h="3048635" w="9581515">
                <a:moveTo>
                  <a:pt x="8617356" y="0"/>
                </a:moveTo>
                <a:lnTo>
                  <a:pt x="8669286" y="184950"/>
                </a:lnTo>
                <a:lnTo>
                  <a:pt x="0" y="2619413"/>
                </a:lnTo>
                <a:lnTo>
                  <a:pt x="120497" y="3048496"/>
                </a:lnTo>
                <a:lnTo>
                  <a:pt x="8789784" y="614032"/>
                </a:lnTo>
                <a:lnTo>
                  <a:pt x="9055836" y="614032"/>
                </a:lnTo>
                <a:lnTo>
                  <a:pt x="9581032" y="160388"/>
                </a:lnTo>
                <a:lnTo>
                  <a:pt x="8617356" y="0"/>
                </a:lnTo>
                <a:close/>
              </a:path>
              <a:path extrusionOk="0" h="3048635" w="9581515">
                <a:moveTo>
                  <a:pt x="9055836" y="614032"/>
                </a:moveTo>
                <a:lnTo>
                  <a:pt x="8789784" y="614032"/>
                </a:lnTo>
                <a:lnTo>
                  <a:pt x="8841714" y="798982"/>
                </a:lnTo>
                <a:lnTo>
                  <a:pt x="9055836" y="614032"/>
                </a:lnTo>
                <a:close/>
              </a:path>
            </a:pathLst>
          </a:custGeom>
          <a:solidFill>
            <a:srgbClr val="0DA2E6"/>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900">
              <a:solidFill>
                <a:schemeClr val="dk1"/>
              </a:solidFill>
              <a:latin typeface="Calibri"/>
              <a:ea typeface="Calibri"/>
              <a:cs typeface="Calibri"/>
              <a:sym typeface="Calibri"/>
            </a:endParaRPr>
          </a:p>
        </p:txBody>
      </p:sp>
      <p:sp>
        <p:nvSpPr>
          <p:cNvPr id="505" name="Google Shape;505;p48"/>
          <p:cNvSpPr txBox="1"/>
          <p:nvPr>
            <p:ph type="title"/>
          </p:nvPr>
        </p:nvSpPr>
        <p:spPr>
          <a:xfrm>
            <a:off x="624840" y="365126"/>
            <a:ext cx="10933800" cy="935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3200"/>
              <a:t>We enable you become open source leaders</a:t>
            </a:r>
            <a:endParaRPr sz="3200"/>
          </a:p>
        </p:txBody>
      </p:sp>
      <p:sp>
        <p:nvSpPr>
          <p:cNvPr id="506" name="Google Shape;506;p48"/>
          <p:cNvSpPr txBox="1"/>
          <p:nvPr>
            <p:ph type="title"/>
          </p:nvPr>
        </p:nvSpPr>
        <p:spPr>
          <a:xfrm rot="-652311">
            <a:off x="1562232" y="4600330"/>
            <a:ext cx="9872598" cy="574417"/>
          </a:xfrm>
          <a:prstGeom prst="rect">
            <a:avLst/>
          </a:prstGeom>
          <a:noFill/>
          <a:ln>
            <a:noFill/>
          </a:ln>
        </p:spPr>
        <p:txBody>
          <a:bodyPr anchorCtr="0" anchor="t" bIns="0" lIns="0" spcFirstLastPara="1" rIns="0" wrap="square" tIns="12700">
            <a:noAutofit/>
          </a:bodyPr>
          <a:lstStyle/>
          <a:p>
            <a:pPr indent="0" lvl="0" marL="12700" rtl="0" algn="ctr">
              <a:lnSpc>
                <a:spcPct val="100000"/>
              </a:lnSpc>
              <a:spcBef>
                <a:spcPts val="0"/>
              </a:spcBef>
              <a:spcAft>
                <a:spcPts val="0"/>
              </a:spcAft>
              <a:buNone/>
            </a:pPr>
            <a:r>
              <a:rPr b="1" lang="en-US" sz="2300">
                <a:solidFill>
                  <a:srgbClr val="FFFFFF"/>
                </a:solidFill>
              </a:rPr>
              <a:t>Leveraging Open Source for your Business Strategy</a:t>
            </a:r>
            <a:endParaRPr b="1" sz="2300">
              <a:solidFill>
                <a:srgbClr val="FFFFFF"/>
              </a:solidFill>
            </a:endParaRPr>
          </a:p>
        </p:txBody>
      </p:sp>
      <p:sp>
        <p:nvSpPr>
          <p:cNvPr id="507" name="Google Shape;507;p48"/>
          <p:cNvSpPr txBox="1"/>
          <p:nvPr>
            <p:ph type="title"/>
          </p:nvPr>
        </p:nvSpPr>
        <p:spPr>
          <a:xfrm>
            <a:off x="875098" y="4225300"/>
            <a:ext cx="2284800" cy="573900"/>
          </a:xfrm>
          <a:prstGeom prst="rect">
            <a:avLst/>
          </a:prstGeom>
          <a:noFill/>
          <a:ln>
            <a:noFill/>
          </a:ln>
        </p:spPr>
        <p:txBody>
          <a:bodyPr anchorCtr="0" anchor="t" bIns="0" lIns="0" spcFirstLastPara="1" rIns="0" wrap="square" tIns="12700">
            <a:noAutofit/>
          </a:bodyPr>
          <a:lstStyle/>
          <a:p>
            <a:pPr indent="0" lvl="0" marL="12700" rtl="0" algn="ctr">
              <a:lnSpc>
                <a:spcPct val="100000"/>
              </a:lnSpc>
              <a:spcBef>
                <a:spcPts val="0"/>
              </a:spcBef>
              <a:spcAft>
                <a:spcPts val="0"/>
              </a:spcAft>
              <a:buNone/>
            </a:pPr>
            <a:r>
              <a:rPr b="1" lang="en-US" sz="2300">
                <a:solidFill>
                  <a:srgbClr val="2F2F2F"/>
                </a:solidFill>
              </a:rPr>
              <a:t>Consumer</a:t>
            </a:r>
            <a:endParaRPr b="1" sz="2300">
              <a:solidFill>
                <a:srgbClr val="2F2F2F"/>
              </a:solidFill>
            </a:endParaRPr>
          </a:p>
        </p:txBody>
      </p:sp>
      <p:sp>
        <p:nvSpPr>
          <p:cNvPr id="508" name="Google Shape;508;p48"/>
          <p:cNvSpPr txBox="1"/>
          <p:nvPr>
            <p:ph type="title"/>
          </p:nvPr>
        </p:nvSpPr>
        <p:spPr>
          <a:xfrm>
            <a:off x="3671732" y="3549700"/>
            <a:ext cx="2284800" cy="573900"/>
          </a:xfrm>
          <a:prstGeom prst="rect">
            <a:avLst/>
          </a:prstGeom>
          <a:noFill/>
          <a:ln>
            <a:noFill/>
          </a:ln>
        </p:spPr>
        <p:txBody>
          <a:bodyPr anchorCtr="0" anchor="t" bIns="0" lIns="0" spcFirstLastPara="1" rIns="0" wrap="square" tIns="12700">
            <a:noAutofit/>
          </a:bodyPr>
          <a:lstStyle/>
          <a:p>
            <a:pPr indent="0" lvl="0" marL="12700" rtl="0" algn="ctr">
              <a:lnSpc>
                <a:spcPct val="100000"/>
              </a:lnSpc>
              <a:spcBef>
                <a:spcPts val="0"/>
              </a:spcBef>
              <a:spcAft>
                <a:spcPts val="0"/>
              </a:spcAft>
              <a:buNone/>
            </a:pPr>
            <a:r>
              <a:rPr b="1" lang="en-US" sz="2300">
                <a:solidFill>
                  <a:srgbClr val="2F2F2F"/>
                </a:solidFill>
              </a:rPr>
              <a:t>Participant</a:t>
            </a:r>
            <a:endParaRPr b="1" sz="2300">
              <a:solidFill>
                <a:srgbClr val="2F2F2F"/>
              </a:solidFill>
            </a:endParaRPr>
          </a:p>
        </p:txBody>
      </p:sp>
      <p:sp>
        <p:nvSpPr>
          <p:cNvPr id="509" name="Google Shape;509;p48"/>
          <p:cNvSpPr txBox="1"/>
          <p:nvPr>
            <p:ph type="title"/>
          </p:nvPr>
        </p:nvSpPr>
        <p:spPr>
          <a:xfrm>
            <a:off x="6468365" y="2857533"/>
            <a:ext cx="2284800" cy="573900"/>
          </a:xfrm>
          <a:prstGeom prst="rect">
            <a:avLst/>
          </a:prstGeom>
          <a:noFill/>
          <a:ln>
            <a:noFill/>
          </a:ln>
        </p:spPr>
        <p:txBody>
          <a:bodyPr anchorCtr="0" anchor="t" bIns="0" lIns="0" spcFirstLastPara="1" rIns="0" wrap="square" tIns="12700">
            <a:noAutofit/>
          </a:bodyPr>
          <a:lstStyle/>
          <a:p>
            <a:pPr indent="0" lvl="0" marL="12700" rtl="0" algn="ctr">
              <a:lnSpc>
                <a:spcPct val="100000"/>
              </a:lnSpc>
              <a:spcBef>
                <a:spcPts val="0"/>
              </a:spcBef>
              <a:spcAft>
                <a:spcPts val="0"/>
              </a:spcAft>
              <a:buNone/>
            </a:pPr>
            <a:r>
              <a:rPr b="1" lang="en-US" sz="2300">
                <a:solidFill>
                  <a:srgbClr val="2F2F2F"/>
                </a:solidFill>
              </a:rPr>
              <a:t>Contributor</a:t>
            </a:r>
            <a:endParaRPr b="1" sz="2300">
              <a:solidFill>
                <a:srgbClr val="2F2F2F"/>
              </a:solidFill>
            </a:endParaRPr>
          </a:p>
        </p:txBody>
      </p:sp>
      <p:sp>
        <p:nvSpPr>
          <p:cNvPr id="510" name="Google Shape;510;p48"/>
          <p:cNvSpPr txBox="1"/>
          <p:nvPr>
            <p:ph type="title"/>
          </p:nvPr>
        </p:nvSpPr>
        <p:spPr>
          <a:xfrm>
            <a:off x="9264965" y="2166667"/>
            <a:ext cx="2284800" cy="573900"/>
          </a:xfrm>
          <a:prstGeom prst="rect">
            <a:avLst/>
          </a:prstGeom>
          <a:noFill/>
          <a:ln>
            <a:noFill/>
          </a:ln>
        </p:spPr>
        <p:txBody>
          <a:bodyPr anchorCtr="0" anchor="t" bIns="0" lIns="0" spcFirstLastPara="1" rIns="0" wrap="square" tIns="12700">
            <a:noAutofit/>
          </a:bodyPr>
          <a:lstStyle/>
          <a:p>
            <a:pPr indent="0" lvl="0" marL="12700" rtl="0" algn="ctr">
              <a:lnSpc>
                <a:spcPct val="100000"/>
              </a:lnSpc>
              <a:spcBef>
                <a:spcPts val="0"/>
              </a:spcBef>
              <a:spcAft>
                <a:spcPts val="0"/>
              </a:spcAft>
              <a:buNone/>
            </a:pPr>
            <a:r>
              <a:rPr b="1" lang="en-US" sz="2300">
                <a:solidFill>
                  <a:srgbClr val="2F2F2F"/>
                </a:solidFill>
              </a:rPr>
              <a:t>Leader</a:t>
            </a:r>
            <a:endParaRPr b="1" sz="2300">
              <a:solidFill>
                <a:srgbClr val="2F2F2F"/>
              </a:solidFill>
            </a:endParaRPr>
          </a:p>
        </p:txBody>
      </p:sp>
      <p:sp>
        <p:nvSpPr>
          <p:cNvPr id="511" name="Google Shape;511;p4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2" name="Google Shape;512;p48"/>
          <p:cNvPicPr preferRelativeResize="0"/>
          <p:nvPr/>
        </p:nvPicPr>
        <p:blipFill>
          <a:blip r:embed="rId3">
            <a:alphaModFix/>
          </a:blip>
          <a:stretch>
            <a:fillRect/>
          </a:stretch>
        </p:blipFill>
        <p:spPr>
          <a:xfrm>
            <a:off x="9816622" y="749525"/>
            <a:ext cx="935681" cy="9357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49"/>
          <p:cNvSpPr/>
          <p:nvPr/>
        </p:nvSpPr>
        <p:spPr>
          <a:xfrm>
            <a:off x="8349541" y="38870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18" name="Google Shape;518;p49"/>
          <p:cNvSpPr txBox="1"/>
          <p:nvPr/>
        </p:nvSpPr>
        <p:spPr>
          <a:xfrm>
            <a:off x="8497384" y="4415333"/>
            <a:ext cx="1038300" cy="454800"/>
          </a:xfrm>
          <a:prstGeom prst="rect">
            <a:avLst/>
          </a:prstGeom>
          <a:noFill/>
          <a:ln>
            <a:noFill/>
          </a:ln>
        </p:spPr>
        <p:txBody>
          <a:bodyPr anchorCtr="0" anchor="t" bIns="0" lIns="0" spcFirstLastPara="1" rIns="0" wrap="square" tIns="10175">
            <a:noAutofit/>
          </a:bodyPr>
          <a:lstStyle/>
          <a:p>
            <a:pPr indent="88900" lvl="0" marL="12700" marR="0" rtl="0" algn="ctr">
              <a:lnSpc>
                <a:spcPct val="101200"/>
              </a:lnSpc>
              <a:spcBef>
                <a:spcPts val="0"/>
              </a:spcBef>
              <a:spcAft>
                <a:spcPts val="0"/>
              </a:spcAft>
              <a:buNone/>
            </a:pPr>
            <a:r>
              <a:rPr b="1" lang="en-US" sz="1300">
                <a:solidFill>
                  <a:schemeClr val="lt2"/>
                </a:solidFill>
                <a:latin typeface="Open Sans"/>
                <a:ea typeface="Open Sans"/>
                <a:cs typeface="Open Sans"/>
                <a:sym typeface="Open Sans"/>
              </a:rPr>
              <a:t>Technical  Mentorship</a:t>
            </a:r>
            <a:endParaRPr b="1" sz="1300">
              <a:solidFill>
                <a:schemeClr val="lt2"/>
              </a:solidFill>
              <a:latin typeface="Open Sans"/>
              <a:ea typeface="Open Sans"/>
              <a:cs typeface="Open Sans"/>
              <a:sym typeface="Open Sans"/>
            </a:endParaRPr>
          </a:p>
        </p:txBody>
      </p:sp>
      <p:sp>
        <p:nvSpPr>
          <p:cNvPr id="519" name="Google Shape;519;p49"/>
          <p:cNvSpPr/>
          <p:nvPr/>
        </p:nvSpPr>
        <p:spPr>
          <a:xfrm>
            <a:off x="10469895" y="2634681"/>
            <a:ext cx="1354454" cy="1520825"/>
          </a:xfrm>
          <a:custGeom>
            <a:rect b="b" l="l" r="r" t="t"/>
            <a:pathLst>
              <a:path extrusionOk="0" h="1520825" w="1354454">
                <a:moveTo>
                  <a:pt x="676948" y="0"/>
                </a:moveTo>
                <a:lnTo>
                  <a:pt x="623354" y="10579"/>
                </a:lnTo>
                <a:lnTo>
                  <a:pt x="70078" y="328587"/>
                </a:lnTo>
                <a:lnTo>
                  <a:pt x="28524" y="364985"/>
                </a:lnTo>
                <a:lnTo>
                  <a:pt x="4673" y="413435"/>
                </a:lnTo>
                <a:lnTo>
                  <a:pt x="0" y="450329"/>
                </a:lnTo>
                <a:lnTo>
                  <a:pt x="0" y="1070114"/>
                </a:lnTo>
                <a:lnTo>
                  <a:pt x="10566" y="1124216"/>
                </a:lnTo>
                <a:lnTo>
                  <a:pt x="40576" y="1169479"/>
                </a:lnTo>
                <a:lnTo>
                  <a:pt x="606869" y="1501749"/>
                </a:lnTo>
                <a:lnTo>
                  <a:pt x="659002" y="1519212"/>
                </a:lnTo>
                <a:lnTo>
                  <a:pt x="676948"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32" y="351205"/>
                </a:lnTo>
                <a:lnTo>
                  <a:pt x="747039" y="18935"/>
                </a:lnTo>
                <a:lnTo>
                  <a:pt x="694905" y="1473"/>
                </a:lnTo>
                <a:lnTo>
                  <a:pt x="676948"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20" name="Google Shape;520;p49"/>
          <p:cNvSpPr txBox="1"/>
          <p:nvPr/>
        </p:nvSpPr>
        <p:spPr>
          <a:xfrm>
            <a:off x="10665167" y="3055033"/>
            <a:ext cx="970500" cy="690900"/>
          </a:xfrm>
          <a:prstGeom prst="rect">
            <a:avLst/>
          </a:prstGeom>
          <a:noFill/>
          <a:ln>
            <a:noFill/>
          </a:ln>
        </p:spPr>
        <p:txBody>
          <a:bodyPr anchorCtr="0" anchor="t" bIns="0" lIns="0" spcFirstLastPara="1" rIns="0" wrap="square" tIns="10175">
            <a:noAutofit/>
          </a:bodyPr>
          <a:lstStyle/>
          <a:p>
            <a:pPr indent="0" lvl="0" marL="0" marR="0" rtl="0" algn="ctr">
              <a:lnSpc>
                <a:spcPct val="101200"/>
              </a:lnSpc>
              <a:spcBef>
                <a:spcPts val="0"/>
              </a:spcBef>
              <a:spcAft>
                <a:spcPts val="0"/>
              </a:spcAft>
              <a:buNone/>
            </a:pPr>
            <a:r>
              <a:rPr b="1" lang="en-US" sz="1300">
                <a:solidFill>
                  <a:schemeClr val="lt2"/>
                </a:solidFill>
                <a:latin typeface="Open Sans"/>
                <a:ea typeface="Open Sans"/>
                <a:cs typeface="Open Sans"/>
                <a:sym typeface="Open Sans"/>
              </a:rPr>
              <a:t>Open Source</a:t>
            </a:r>
            <a:endParaRPr b="1" sz="1300">
              <a:solidFill>
                <a:schemeClr val="lt2"/>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US" sz="1300">
                <a:solidFill>
                  <a:schemeClr val="lt2"/>
                </a:solidFill>
                <a:latin typeface="Open Sans"/>
                <a:ea typeface="Open Sans"/>
                <a:cs typeface="Open Sans"/>
                <a:sym typeface="Open Sans"/>
              </a:rPr>
              <a:t>Research</a:t>
            </a:r>
            <a:endParaRPr b="1" sz="1300">
              <a:solidFill>
                <a:schemeClr val="lt2"/>
              </a:solidFill>
              <a:latin typeface="Open Sans"/>
              <a:ea typeface="Open Sans"/>
              <a:cs typeface="Open Sans"/>
              <a:sym typeface="Open Sans"/>
            </a:endParaRPr>
          </a:p>
        </p:txBody>
      </p:sp>
      <p:sp>
        <p:nvSpPr>
          <p:cNvPr id="521" name="Google Shape;521;p49"/>
          <p:cNvSpPr/>
          <p:nvPr/>
        </p:nvSpPr>
        <p:spPr>
          <a:xfrm>
            <a:off x="6176355" y="26346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22" name="Google Shape;522;p49"/>
          <p:cNvSpPr txBox="1"/>
          <p:nvPr/>
        </p:nvSpPr>
        <p:spPr>
          <a:xfrm>
            <a:off x="6304100" y="2917082"/>
            <a:ext cx="1104900" cy="917100"/>
          </a:xfrm>
          <a:prstGeom prst="rect">
            <a:avLst/>
          </a:prstGeom>
          <a:noFill/>
          <a:ln>
            <a:noFill/>
          </a:ln>
        </p:spPr>
        <p:txBody>
          <a:bodyPr anchorCtr="0" anchor="ctr" bIns="0" lIns="0" spcFirstLastPara="1" rIns="0" wrap="square" tIns="10175">
            <a:noAutofit/>
          </a:bodyPr>
          <a:lstStyle/>
          <a:p>
            <a:pPr indent="76200" lvl="0" marL="12700" marR="0" rtl="0" algn="ctr">
              <a:lnSpc>
                <a:spcPct val="101200"/>
              </a:lnSpc>
              <a:spcBef>
                <a:spcPts val="0"/>
              </a:spcBef>
              <a:spcAft>
                <a:spcPts val="0"/>
              </a:spcAft>
              <a:buNone/>
            </a:pPr>
            <a:r>
              <a:rPr b="1" lang="en-US" sz="1300">
                <a:solidFill>
                  <a:schemeClr val="lt1"/>
                </a:solidFill>
                <a:latin typeface="Open Sans"/>
                <a:ea typeface="Open Sans"/>
                <a:cs typeface="Open Sans"/>
                <a:sym typeface="Open Sans"/>
              </a:rPr>
              <a:t>Project </a:t>
            </a:r>
            <a:endParaRPr b="1" sz="1300">
              <a:solidFill>
                <a:schemeClr val="lt1"/>
              </a:solidFill>
              <a:latin typeface="Open Sans"/>
              <a:ea typeface="Open Sans"/>
              <a:cs typeface="Open Sans"/>
              <a:sym typeface="Open Sans"/>
            </a:endParaRPr>
          </a:p>
          <a:p>
            <a:pPr indent="76200" lvl="0" marL="12700" marR="0" rtl="0" algn="ctr">
              <a:lnSpc>
                <a:spcPct val="101200"/>
              </a:lnSpc>
              <a:spcBef>
                <a:spcPts val="0"/>
              </a:spcBef>
              <a:spcAft>
                <a:spcPts val="0"/>
              </a:spcAft>
              <a:buNone/>
            </a:pPr>
            <a:r>
              <a:rPr b="1" lang="en-US" sz="1300">
                <a:solidFill>
                  <a:schemeClr val="lt1"/>
                </a:solidFill>
                <a:latin typeface="Open Sans"/>
                <a:ea typeface="Open Sans"/>
                <a:cs typeface="Open Sans"/>
                <a:sym typeface="Open Sans"/>
              </a:rPr>
              <a:t>Hosting</a:t>
            </a:r>
            <a:endParaRPr b="1" sz="1300">
              <a:solidFill>
                <a:schemeClr val="lt1"/>
              </a:solidFill>
              <a:latin typeface="Open Sans"/>
              <a:ea typeface="Open Sans"/>
              <a:cs typeface="Open Sans"/>
              <a:sym typeface="Open Sans"/>
            </a:endParaRPr>
          </a:p>
        </p:txBody>
      </p:sp>
      <p:sp>
        <p:nvSpPr>
          <p:cNvPr id="523" name="Google Shape;523;p49"/>
          <p:cNvSpPr/>
          <p:nvPr/>
        </p:nvSpPr>
        <p:spPr>
          <a:xfrm>
            <a:off x="9775752" y="3834272"/>
            <a:ext cx="1354454" cy="1520825"/>
          </a:xfrm>
          <a:custGeom>
            <a:rect b="b" l="l" r="r" t="t"/>
            <a:pathLst>
              <a:path extrusionOk="0" h="1520825" w="1354454">
                <a:moveTo>
                  <a:pt x="676960" y="0"/>
                </a:moveTo>
                <a:lnTo>
                  <a:pt x="623354" y="10566"/>
                </a:lnTo>
                <a:lnTo>
                  <a:pt x="70091" y="328574"/>
                </a:lnTo>
                <a:lnTo>
                  <a:pt x="28524" y="364985"/>
                </a:lnTo>
                <a:lnTo>
                  <a:pt x="4673" y="413435"/>
                </a:lnTo>
                <a:lnTo>
                  <a:pt x="0" y="450316"/>
                </a:lnTo>
                <a:lnTo>
                  <a:pt x="0" y="1070114"/>
                </a:lnTo>
                <a:lnTo>
                  <a:pt x="10579" y="1124216"/>
                </a:lnTo>
                <a:lnTo>
                  <a:pt x="40576" y="1169466"/>
                </a:lnTo>
                <a:lnTo>
                  <a:pt x="606882" y="1501749"/>
                </a:lnTo>
                <a:lnTo>
                  <a:pt x="659015" y="1519212"/>
                </a:lnTo>
                <a:lnTo>
                  <a:pt x="676960" y="1520685"/>
                </a:lnTo>
                <a:lnTo>
                  <a:pt x="694905" y="1519212"/>
                </a:lnTo>
                <a:lnTo>
                  <a:pt x="747039" y="1501749"/>
                </a:lnTo>
                <a:lnTo>
                  <a:pt x="1284325" y="1192098"/>
                </a:lnTo>
                <a:lnTo>
                  <a:pt x="1325397" y="1155445"/>
                </a:lnTo>
                <a:lnTo>
                  <a:pt x="1349248" y="1106754"/>
                </a:lnTo>
                <a:lnTo>
                  <a:pt x="1354404" y="1070114"/>
                </a:lnTo>
                <a:lnTo>
                  <a:pt x="1354404" y="450316"/>
                </a:lnTo>
                <a:lnTo>
                  <a:pt x="1343342" y="396455"/>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24" name="Google Shape;524;p49"/>
          <p:cNvSpPr txBox="1"/>
          <p:nvPr/>
        </p:nvSpPr>
        <p:spPr>
          <a:xfrm>
            <a:off x="9849179" y="4369400"/>
            <a:ext cx="1207500" cy="441900"/>
          </a:xfrm>
          <a:prstGeom prst="rect">
            <a:avLst/>
          </a:prstGeom>
          <a:noFill/>
          <a:ln>
            <a:noFill/>
          </a:ln>
        </p:spPr>
        <p:txBody>
          <a:bodyPr anchorCtr="0" anchor="t" bIns="0" lIns="0" spcFirstLastPara="1" rIns="0" wrap="square" tIns="27925">
            <a:noAutofit/>
          </a:bodyPr>
          <a:lstStyle/>
          <a:p>
            <a:pPr indent="-152400" lvl="0" marL="1651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Membership  Services</a:t>
            </a:r>
            <a:endParaRPr b="1" sz="1300">
              <a:solidFill>
                <a:schemeClr val="dk1"/>
              </a:solidFill>
              <a:latin typeface="Open Sans"/>
              <a:ea typeface="Open Sans"/>
              <a:cs typeface="Open Sans"/>
              <a:sym typeface="Open Sans"/>
            </a:endParaRPr>
          </a:p>
        </p:txBody>
      </p:sp>
      <p:sp>
        <p:nvSpPr>
          <p:cNvPr id="525" name="Google Shape;525;p49"/>
          <p:cNvSpPr/>
          <p:nvPr/>
        </p:nvSpPr>
        <p:spPr>
          <a:xfrm>
            <a:off x="9042542" y="2634681"/>
            <a:ext cx="1354454" cy="1520825"/>
          </a:xfrm>
          <a:custGeom>
            <a:rect b="b" l="l" r="r" t="t"/>
            <a:pathLst>
              <a:path extrusionOk="0" h="1520825" w="1354454">
                <a:moveTo>
                  <a:pt x="676960" y="0"/>
                </a:moveTo>
                <a:lnTo>
                  <a:pt x="623354" y="10566"/>
                </a:lnTo>
                <a:lnTo>
                  <a:pt x="70078" y="328587"/>
                </a:lnTo>
                <a:lnTo>
                  <a:pt x="28524" y="364985"/>
                </a:lnTo>
                <a:lnTo>
                  <a:pt x="4673" y="413435"/>
                </a:lnTo>
                <a:lnTo>
                  <a:pt x="0" y="450329"/>
                </a:lnTo>
                <a:lnTo>
                  <a:pt x="0" y="1070114"/>
                </a:lnTo>
                <a:lnTo>
                  <a:pt x="10579" y="1124216"/>
                </a:lnTo>
                <a:lnTo>
                  <a:pt x="40576" y="1169479"/>
                </a:lnTo>
                <a:lnTo>
                  <a:pt x="606882" y="1501749"/>
                </a:lnTo>
                <a:lnTo>
                  <a:pt x="659002" y="1519212"/>
                </a:lnTo>
                <a:lnTo>
                  <a:pt x="676960" y="1520685"/>
                </a:lnTo>
                <a:lnTo>
                  <a:pt x="694905" y="1519212"/>
                </a:lnTo>
                <a:lnTo>
                  <a:pt x="747039" y="1501749"/>
                </a:lnTo>
                <a:lnTo>
                  <a:pt x="1284325" y="1192098"/>
                </a:lnTo>
                <a:lnTo>
                  <a:pt x="1325397" y="1155458"/>
                </a:lnTo>
                <a:lnTo>
                  <a:pt x="1349247"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26" name="Google Shape;526;p49"/>
          <p:cNvSpPr txBox="1"/>
          <p:nvPr/>
        </p:nvSpPr>
        <p:spPr>
          <a:xfrm>
            <a:off x="9265495" y="3179433"/>
            <a:ext cx="902700" cy="441900"/>
          </a:xfrm>
          <a:prstGeom prst="rect">
            <a:avLst/>
          </a:prstGeom>
          <a:noFill/>
          <a:ln>
            <a:noFill/>
          </a:ln>
        </p:spPr>
        <p:txBody>
          <a:bodyPr anchorCtr="0" anchor="t" bIns="0" lIns="0" spcFirstLastPara="1" rIns="0" wrap="square" tIns="27925">
            <a:noAutofit/>
          </a:bodyPr>
          <a:lstStyle/>
          <a:p>
            <a:pPr indent="-38100" lvl="0" marL="508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Technical  Training</a:t>
            </a:r>
            <a:endParaRPr b="1" sz="1300">
              <a:solidFill>
                <a:schemeClr val="dk1"/>
              </a:solidFill>
              <a:latin typeface="Open Sans"/>
              <a:ea typeface="Open Sans"/>
              <a:cs typeface="Open Sans"/>
              <a:sym typeface="Open Sans"/>
            </a:endParaRPr>
          </a:p>
        </p:txBody>
      </p:sp>
      <p:sp>
        <p:nvSpPr>
          <p:cNvPr id="527" name="Google Shape;527;p49"/>
          <p:cNvSpPr/>
          <p:nvPr/>
        </p:nvSpPr>
        <p:spPr>
          <a:xfrm>
            <a:off x="7609449" y="26346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28" name="Google Shape;528;p49"/>
          <p:cNvSpPr txBox="1"/>
          <p:nvPr/>
        </p:nvSpPr>
        <p:spPr>
          <a:xfrm>
            <a:off x="7734267" y="3168733"/>
            <a:ext cx="1104900" cy="441900"/>
          </a:xfrm>
          <a:prstGeom prst="rect">
            <a:avLst/>
          </a:prstGeom>
          <a:noFill/>
          <a:ln>
            <a:noFill/>
          </a:ln>
        </p:spPr>
        <p:txBody>
          <a:bodyPr anchorCtr="0" anchor="t" bIns="0" lIns="0" spcFirstLastPara="1" rIns="0" wrap="square" tIns="27925">
            <a:noAutofit/>
          </a:bodyPr>
          <a:lstStyle/>
          <a:p>
            <a:pPr indent="-190500" lvl="0" marL="2032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Networking</a:t>
            </a:r>
            <a:endParaRPr b="1" sz="1300">
              <a:solidFill>
                <a:srgbClr val="FFFFFF"/>
              </a:solidFill>
              <a:latin typeface="Open Sans"/>
              <a:ea typeface="Open Sans"/>
              <a:cs typeface="Open Sans"/>
              <a:sym typeface="Open Sans"/>
            </a:endParaRPr>
          </a:p>
          <a:p>
            <a:pPr indent="-190500" lvl="0" marL="2032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Events</a:t>
            </a:r>
            <a:endParaRPr b="1" sz="1300">
              <a:solidFill>
                <a:schemeClr val="dk1"/>
              </a:solidFill>
              <a:latin typeface="Open Sans"/>
              <a:ea typeface="Open Sans"/>
              <a:cs typeface="Open Sans"/>
              <a:sym typeface="Open Sans"/>
            </a:endParaRPr>
          </a:p>
        </p:txBody>
      </p:sp>
      <p:sp>
        <p:nvSpPr>
          <p:cNvPr id="529" name="Google Shape;529;p49"/>
          <p:cNvSpPr/>
          <p:nvPr/>
        </p:nvSpPr>
        <p:spPr>
          <a:xfrm>
            <a:off x="6902936" y="39087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30" name="Google Shape;530;p49"/>
          <p:cNvSpPr/>
          <p:nvPr/>
        </p:nvSpPr>
        <p:spPr>
          <a:xfrm>
            <a:off x="6915419" y="43964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rgbClr val="91919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1700">
              <a:solidFill>
                <a:schemeClr val="dk1"/>
              </a:solidFill>
              <a:latin typeface="Open Sans"/>
              <a:ea typeface="Open Sans"/>
              <a:cs typeface="Open Sans"/>
              <a:sym typeface="Open Sans"/>
            </a:endParaRPr>
          </a:p>
        </p:txBody>
      </p:sp>
      <p:sp>
        <p:nvSpPr>
          <p:cNvPr id="531" name="Google Shape;531;p49"/>
          <p:cNvSpPr txBox="1"/>
          <p:nvPr/>
        </p:nvSpPr>
        <p:spPr>
          <a:xfrm>
            <a:off x="7098300" y="4281109"/>
            <a:ext cx="970500" cy="776100"/>
          </a:xfrm>
          <a:prstGeom prst="rect">
            <a:avLst/>
          </a:prstGeom>
          <a:noFill/>
          <a:ln>
            <a:noFill/>
          </a:ln>
        </p:spPr>
        <p:txBody>
          <a:bodyPr anchorCtr="0" anchor="t" bIns="0" lIns="0" spcFirstLastPara="1" rIns="0" wrap="square" tIns="27925">
            <a:noAutofit/>
          </a:bodyPr>
          <a:lstStyle/>
          <a:p>
            <a:pPr indent="-190500" lvl="0" marL="2032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Launching </a:t>
            </a:r>
            <a:endParaRPr b="1" sz="1300">
              <a:solidFill>
                <a:srgbClr val="FFFFFF"/>
              </a:solidFill>
              <a:latin typeface="Open Sans"/>
              <a:ea typeface="Open Sans"/>
              <a:cs typeface="Open Sans"/>
              <a:sym typeface="Open Sans"/>
            </a:endParaRPr>
          </a:p>
          <a:p>
            <a:pPr indent="-190500" lvl="0" marL="2032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New </a:t>
            </a:r>
            <a:endParaRPr b="1" sz="1300">
              <a:solidFill>
                <a:srgbClr val="FFFFFF"/>
              </a:solidFill>
              <a:latin typeface="Open Sans"/>
              <a:ea typeface="Open Sans"/>
              <a:cs typeface="Open Sans"/>
              <a:sym typeface="Open Sans"/>
            </a:endParaRPr>
          </a:p>
          <a:p>
            <a:pPr indent="-190500" lvl="0" marL="203200" marR="0" rtl="0" algn="ctr">
              <a:lnSpc>
                <a:spcPct val="114285"/>
              </a:lnSpc>
              <a:spcBef>
                <a:spcPts val="0"/>
              </a:spcBef>
              <a:spcAft>
                <a:spcPts val="0"/>
              </a:spcAft>
              <a:buNone/>
            </a:pPr>
            <a:r>
              <a:rPr b="1" lang="en-US" sz="1300">
                <a:solidFill>
                  <a:srgbClr val="FFFFFF"/>
                </a:solidFill>
                <a:latin typeface="Open Sans"/>
                <a:ea typeface="Open Sans"/>
                <a:cs typeface="Open Sans"/>
                <a:sym typeface="Open Sans"/>
              </a:rPr>
              <a:t>Projects</a:t>
            </a:r>
            <a:endParaRPr b="1" sz="1300">
              <a:solidFill>
                <a:schemeClr val="dk1"/>
              </a:solidFill>
              <a:latin typeface="Open Sans"/>
              <a:ea typeface="Open Sans"/>
              <a:cs typeface="Open Sans"/>
              <a:sym typeface="Open Sans"/>
            </a:endParaRPr>
          </a:p>
        </p:txBody>
      </p:sp>
      <p:sp>
        <p:nvSpPr>
          <p:cNvPr id="532" name="Google Shape;532;p49"/>
          <p:cNvSpPr txBox="1"/>
          <p:nvPr/>
        </p:nvSpPr>
        <p:spPr>
          <a:xfrm>
            <a:off x="800387" y="1462325"/>
            <a:ext cx="10933800" cy="690900"/>
          </a:xfrm>
          <a:prstGeom prst="rect">
            <a:avLst/>
          </a:prstGeom>
          <a:noFill/>
          <a:ln>
            <a:noFill/>
          </a:ln>
        </p:spPr>
        <p:txBody>
          <a:bodyPr anchorCtr="0" anchor="ctr" bIns="0" lIns="0" spcFirstLastPara="1" rIns="0" wrap="square" tIns="27925">
            <a:noAutofit/>
          </a:bodyPr>
          <a:lstStyle/>
          <a:p>
            <a:pPr indent="0" lvl="0" marL="12700" marR="0" rtl="0" algn="ctr">
              <a:lnSpc>
                <a:spcPct val="118181"/>
              </a:lnSpc>
              <a:spcBef>
                <a:spcPts val="0"/>
              </a:spcBef>
              <a:spcAft>
                <a:spcPts val="0"/>
              </a:spcAft>
              <a:buNone/>
            </a:pPr>
            <a:r>
              <a:rPr b="1" lang="en-US" sz="2500">
                <a:solidFill>
                  <a:srgbClr val="3F3F3F"/>
                </a:solidFill>
                <a:latin typeface="Open Sans"/>
                <a:ea typeface="Open Sans"/>
                <a:cs typeface="Open Sans"/>
                <a:sym typeface="Open Sans"/>
              </a:rPr>
              <a:t>Our services help companies manage  open source strategically.</a:t>
            </a:r>
            <a:endParaRPr b="1" sz="2500">
              <a:solidFill>
                <a:schemeClr val="dk1"/>
              </a:solidFill>
              <a:latin typeface="Open Sans"/>
              <a:ea typeface="Open Sans"/>
              <a:cs typeface="Open Sans"/>
              <a:sym typeface="Open Sans"/>
            </a:endParaRPr>
          </a:p>
        </p:txBody>
      </p:sp>
      <p:sp>
        <p:nvSpPr>
          <p:cNvPr id="533" name="Google Shape;533;p49"/>
          <p:cNvSpPr txBox="1"/>
          <p:nvPr>
            <p:ph type="title"/>
          </p:nvPr>
        </p:nvSpPr>
        <p:spPr>
          <a:xfrm>
            <a:off x="624840" y="365126"/>
            <a:ext cx="10933800" cy="935700"/>
          </a:xfrm>
          <a:prstGeom prst="rect">
            <a:avLst/>
          </a:prstGeom>
          <a:noFill/>
          <a:ln>
            <a:noFill/>
          </a:ln>
        </p:spPr>
        <p:txBody>
          <a:bodyPr anchorCtr="0" anchor="t" bIns="0" lIns="0" spcFirstLastPara="1" rIns="0" wrap="square" tIns="12700">
            <a:noAutofit/>
          </a:bodyPr>
          <a:lstStyle/>
          <a:p>
            <a:pPr indent="0" lvl="0" marL="12700" rtl="0" algn="l">
              <a:lnSpc>
                <a:spcPct val="100000"/>
              </a:lnSpc>
              <a:spcBef>
                <a:spcPts val="0"/>
              </a:spcBef>
              <a:spcAft>
                <a:spcPts val="0"/>
              </a:spcAft>
              <a:buNone/>
            </a:pPr>
            <a:r>
              <a:rPr lang="en-US" sz="3200"/>
              <a:t>We help you navigate open source</a:t>
            </a:r>
            <a:endParaRPr sz="3200"/>
          </a:p>
        </p:txBody>
      </p:sp>
      <p:sp>
        <p:nvSpPr>
          <p:cNvPr id="534" name="Google Shape;534;p49"/>
          <p:cNvSpPr txBox="1"/>
          <p:nvPr/>
        </p:nvSpPr>
        <p:spPr>
          <a:xfrm>
            <a:off x="800367" y="2587533"/>
            <a:ext cx="4796100" cy="3241200"/>
          </a:xfrm>
          <a:prstGeom prst="rect">
            <a:avLst/>
          </a:prstGeom>
          <a:noFill/>
          <a:ln>
            <a:noFill/>
          </a:ln>
        </p:spPr>
        <p:txBody>
          <a:bodyPr anchorCtr="0" anchor="t" bIns="0" lIns="0" spcFirstLastPara="1" rIns="0" wrap="square" tIns="14600">
            <a:noAutofit/>
          </a:bodyPr>
          <a:lstStyle/>
          <a:p>
            <a:pPr indent="0" lvl="0" marL="457200" rtl="0" algn="l">
              <a:spcBef>
                <a:spcPts val="0"/>
              </a:spcBef>
              <a:spcAft>
                <a:spcPts val="0"/>
              </a:spcAft>
              <a:buNone/>
            </a:pPr>
            <a:r>
              <a:rPr lang="en-US" sz="2100">
                <a:latin typeface="Open Sans"/>
                <a:ea typeface="Open Sans"/>
                <a:cs typeface="Open Sans"/>
                <a:sym typeface="Open Sans"/>
              </a:rPr>
              <a:t>	We host the world’s most </a:t>
            </a:r>
            <a:endParaRPr sz="2100">
              <a:latin typeface="Open Sans"/>
              <a:ea typeface="Open Sans"/>
              <a:cs typeface="Open Sans"/>
              <a:sym typeface="Open Sans"/>
            </a:endParaRPr>
          </a:p>
          <a:p>
            <a:pPr indent="457200" lvl="0" marL="457200" rtl="0" algn="l">
              <a:spcBef>
                <a:spcPts val="0"/>
              </a:spcBef>
              <a:spcAft>
                <a:spcPts val="0"/>
              </a:spcAft>
              <a:buNone/>
            </a:pPr>
            <a:r>
              <a:rPr lang="en-US" sz="2100">
                <a:latin typeface="Open Sans"/>
                <a:ea typeface="Open Sans"/>
                <a:cs typeface="Open Sans"/>
                <a:sym typeface="Open Sans"/>
              </a:rPr>
              <a:t>important  projects.</a:t>
            </a:r>
            <a:endParaRPr sz="2100">
              <a:latin typeface="Open Sans"/>
              <a:ea typeface="Open Sans"/>
              <a:cs typeface="Open Sans"/>
              <a:sym typeface="Open Sans"/>
            </a:endParaRPr>
          </a:p>
          <a:p>
            <a:pPr indent="457200" lvl="0" marL="457200" rtl="0" algn="l">
              <a:spcBef>
                <a:spcPts val="0"/>
              </a:spcBef>
              <a:spcAft>
                <a:spcPts val="0"/>
              </a:spcAft>
              <a:buNone/>
            </a:pPr>
            <a:r>
              <a:t/>
            </a:r>
            <a:endParaRPr sz="2100">
              <a:latin typeface="Open Sans"/>
              <a:ea typeface="Open Sans"/>
              <a:cs typeface="Open Sans"/>
              <a:sym typeface="Open Sans"/>
            </a:endParaRPr>
          </a:p>
          <a:p>
            <a:pPr indent="0" lvl="0" marL="457200" rtl="0" algn="l">
              <a:spcBef>
                <a:spcPts val="0"/>
              </a:spcBef>
              <a:spcAft>
                <a:spcPts val="0"/>
              </a:spcAft>
              <a:buNone/>
            </a:pPr>
            <a:r>
              <a:rPr lang="en-US" sz="2100">
                <a:latin typeface="Open Sans"/>
                <a:ea typeface="Open Sans"/>
                <a:cs typeface="Open Sans"/>
                <a:sym typeface="Open Sans"/>
              </a:rPr>
              <a:t>	Our events are the place </a:t>
            </a:r>
            <a:endParaRPr sz="2100">
              <a:latin typeface="Open Sans"/>
              <a:ea typeface="Open Sans"/>
              <a:cs typeface="Open Sans"/>
              <a:sym typeface="Open Sans"/>
            </a:endParaRPr>
          </a:p>
          <a:p>
            <a:pPr indent="0" lvl="0" marL="914400" rtl="0" algn="l">
              <a:spcBef>
                <a:spcPts val="0"/>
              </a:spcBef>
              <a:spcAft>
                <a:spcPts val="0"/>
              </a:spcAft>
              <a:buNone/>
            </a:pPr>
            <a:r>
              <a:rPr lang="en-US" sz="2100">
                <a:latin typeface="Open Sans"/>
                <a:ea typeface="Open Sans"/>
                <a:cs typeface="Open Sans"/>
                <a:sym typeface="Open Sans"/>
              </a:rPr>
              <a:t>where top  developers and users of open source meet.</a:t>
            </a:r>
            <a:endParaRPr sz="2100">
              <a:latin typeface="Open Sans"/>
              <a:ea typeface="Open Sans"/>
              <a:cs typeface="Open Sans"/>
              <a:sym typeface="Open Sans"/>
            </a:endParaRPr>
          </a:p>
          <a:p>
            <a:pPr indent="0" lvl="0" marL="914400" rtl="0" algn="l">
              <a:spcBef>
                <a:spcPts val="0"/>
              </a:spcBef>
              <a:spcAft>
                <a:spcPts val="0"/>
              </a:spcAft>
              <a:buNone/>
            </a:pPr>
            <a:r>
              <a:t/>
            </a:r>
            <a:endParaRPr sz="2100">
              <a:latin typeface="Open Sans"/>
              <a:ea typeface="Open Sans"/>
              <a:cs typeface="Open Sans"/>
              <a:sym typeface="Open Sans"/>
            </a:endParaRPr>
          </a:p>
          <a:p>
            <a:pPr indent="0" lvl="0" marL="457200" rtl="0" algn="l">
              <a:spcBef>
                <a:spcPts val="0"/>
              </a:spcBef>
              <a:spcAft>
                <a:spcPts val="0"/>
              </a:spcAft>
              <a:buNone/>
            </a:pPr>
            <a:r>
              <a:rPr lang="en-US" sz="2100">
                <a:latin typeface="Open Sans"/>
                <a:ea typeface="Open Sans"/>
                <a:cs typeface="Open Sans"/>
                <a:sym typeface="Open Sans"/>
              </a:rPr>
              <a:t>	Our training programs meet </a:t>
            </a:r>
            <a:endParaRPr sz="2100">
              <a:latin typeface="Open Sans"/>
              <a:ea typeface="Open Sans"/>
              <a:cs typeface="Open Sans"/>
              <a:sym typeface="Open Sans"/>
            </a:endParaRPr>
          </a:p>
          <a:p>
            <a:pPr indent="0" lvl="0" marL="914400" rtl="0" algn="l">
              <a:spcBef>
                <a:spcPts val="0"/>
              </a:spcBef>
              <a:spcAft>
                <a:spcPts val="0"/>
              </a:spcAft>
              <a:buNone/>
            </a:pPr>
            <a:r>
              <a:rPr lang="en-US" sz="2100">
                <a:latin typeface="Open Sans"/>
                <a:ea typeface="Open Sans"/>
                <a:cs typeface="Open Sans"/>
                <a:sym typeface="Open Sans"/>
              </a:rPr>
              <a:t>the  demand for OSS skills from the  source.</a:t>
            </a:r>
            <a:endParaRPr sz="2100">
              <a:latin typeface="Open Sans"/>
              <a:ea typeface="Open Sans"/>
              <a:cs typeface="Open Sans"/>
              <a:sym typeface="Open Sans"/>
            </a:endParaRPr>
          </a:p>
        </p:txBody>
      </p:sp>
      <p:sp>
        <p:nvSpPr>
          <p:cNvPr id="535" name="Google Shape;535;p4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36" name="Google Shape;536;p49"/>
          <p:cNvPicPr preferRelativeResize="0"/>
          <p:nvPr/>
        </p:nvPicPr>
        <p:blipFill>
          <a:blip r:embed="rId3">
            <a:alphaModFix/>
          </a:blip>
          <a:stretch>
            <a:fillRect/>
          </a:stretch>
        </p:blipFill>
        <p:spPr>
          <a:xfrm>
            <a:off x="720125" y="4997700"/>
            <a:ext cx="690900" cy="690900"/>
          </a:xfrm>
          <a:prstGeom prst="rect">
            <a:avLst/>
          </a:prstGeom>
          <a:noFill/>
          <a:ln>
            <a:noFill/>
          </a:ln>
        </p:spPr>
      </p:pic>
      <p:pic>
        <p:nvPicPr>
          <p:cNvPr id="537" name="Google Shape;537;p49"/>
          <p:cNvPicPr preferRelativeResize="0"/>
          <p:nvPr/>
        </p:nvPicPr>
        <p:blipFill>
          <a:blip r:embed="rId4">
            <a:alphaModFix/>
          </a:blip>
          <a:stretch>
            <a:fillRect/>
          </a:stretch>
        </p:blipFill>
        <p:spPr>
          <a:xfrm>
            <a:off x="720113" y="3686638"/>
            <a:ext cx="690900" cy="690900"/>
          </a:xfrm>
          <a:prstGeom prst="rect">
            <a:avLst/>
          </a:prstGeom>
          <a:noFill/>
          <a:ln>
            <a:noFill/>
          </a:ln>
        </p:spPr>
      </p:pic>
      <p:pic>
        <p:nvPicPr>
          <p:cNvPr id="538" name="Google Shape;538;p49"/>
          <p:cNvPicPr preferRelativeResize="0"/>
          <p:nvPr/>
        </p:nvPicPr>
        <p:blipFill>
          <a:blip r:embed="rId5">
            <a:alphaModFix/>
          </a:blip>
          <a:stretch>
            <a:fillRect/>
          </a:stretch>
        </p:blipFill>
        <p:spPr>
          <a:xfrm>
            <a:off x="720125" y="2587525"/>
            <a:ext cx="690900" cy="690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0"/>
          <p:cNvSpPr txBox="1"/>
          <p:nvPr>
            <p:ph idx="1" type="body"/>
          </p:nvPr>
        </p:nvSpPr>
        <p:spPr>
          <a:xfrm>
            <a:off x="589275" y="2113049"/>
            <a:ext cx="10972800" cy="26319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2700">
                <a:latin typeface="Gill Sans"/>
                <a:ea typeface="Gill Sans"/>
                <a:cs typeface="Gill Sans"/>
                <a:sym typeface="Gill Sans"/>
              </a:rPr>
              <a:t>The LF AI &amp; Data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2700"/>
          </a:p>
        </p:txBody>
      </p:sp>
      <p:sp>
        <p:nvSpPr>
          <p:cNvPr id="544" name="Google Shape;544;p50"/>
          <p:cNvSpPr txBox="1"/>
          <p:nvPr>
            <p:ph type="title"/>
          </p:nvPr>
        </p:nvSpPr>
        <p:spPr>
          <a:xfrm>
            <a:off x="589280" y="923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Who is LF AI &amp; Data?</a:t>
            </a:r>
            <a:endParaRPr/>
          </a:p>
        </p:txBody>
      </p:sp>
      <p:sp>
        <p:nvSpPr>
          <p:cNvPr id="545" name="Google Shape;545;p5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sp>
        <p:nvSpPr>
          <p:cNvPr id="550" name="Google Shape;550;p51"/>
          <p:cNvSpPr txBox="1"/>
          <p:nvPr>
            <p:ph idx="1" type="body"/>
          </p:nvPr>
        </p:nvSpPr>
        <p:spPr>
          <a:xfrm>
            <a:off x="838200" y="2279968"/>
            <a:ext cx="10515600" cy="31053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sz="2700">
                <a:latin typeface="Gill Sans"/>
                <a:ea typeface="Gill Sans"/>
                <a:cs typeface="Gill Sans"/>
                <a:sym typeface="Gill Sans"/>
              </a:rPr>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2700">
              <a:latin typeface="Gill Sans"/>
              <a:ea typeface="Gill Sans"/>
              <a:cs typeface="Gill Sans"/>
              <a:sym typeface="Gill Sans"/>
            </a:endParaRPr>
          </a:p>
          <a:p>
            <a:pPr indent="0" lvl="0" marL="0" rtl="0" algn="l">
              <a:spcBef>
                <a:spcPts val="1000"/>
              </a:spcBef>
              <a:spcAft>
                <a:spcPts val="0"/>
              </a:spcAft>
              <a:buNone/>
            </a:pPr>
            <a:r>
              <a:t/>
            </a:r>
            <a:endParaRPr sz="2700">
              <a:latin typeface="Gill Sans"/>
              <a:ea typeface="Gill Sans"/>
              <a:cs typeface="Gill Sans"/>
              <a:sym typeface="Gill Sans"/>
            </a:endParaRPr>
          </a:p>
        </p:txBody>
      </p:sp>
      <p:sp>
        <p:nvSpPr>
          <p:cNvPr id="551" name="Google Shape;551;p51"/>
          <p:cNvSpPr txBox="1"/>
          <p:nvPr>
            <p:ph type="title"/>
          </p:nvPr>
        </p:nvSpPr>
        <p:spPr>
          <a:xfrm>
            <a:off x="838200" y="923925"/>
            <a:ext cx="105156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LF AI &amp; Data Mission</a:t>
            </a:r>
            <a:endParaRPr/>
          </a:p>
        </p:txBody>
      </p:sp>
      <p:sp>
        <p:nvSpPr>
          <p:cNvPr id="552" name="Google Shape;552;p5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2"/>
          <p:cNvSpPr txBox="1"/>
          <p:nvPr>
            <p:ph type="title"/>
          </p:nvPr>
        </p:nvSpPr>
        <p:spPr>
          <a:xfrm>
            <a:off x="152400" y="365125"/>
            <a:ext cx="11887200" cy="935700"/>
          </a:xfrm>
          <a:prstGeom prst="rect">
            <a:avLst/>
          </a:prstGeom>
        </p:spPr>
        <p:txBody>
          <a:bodyPr anchorCtr="0" anchor="ctr" bIns="45700" lIns="91425" spcFirstLastPara="1" rIns="91425" wrap="square" tIns="45700">
            <a:noAutofit/>
          </a:bodyPr>
          <a:lstStyle/>
          <a:p>
            <a:pPr indent="0" lvl="0" marL="0" rtl="0" algn="ctr">
              <a:lnSpc>
                <a:spcPct val="100000"/>
              </a:lnSpc>
              <a:spcBef>
                <a:spcPts val="0"/>
              </a:spcBef>
              <a:spcAft>
                <a:spcPts val="0"/>
              </a:spcAft>
              <a:buNone/>
            </a:pPr>
            <a:r>
              <a:rPr lang="en-US" sz="3300">
                <a:solidFill>
                  <a:schemeClr val="accent1"/>
                </a:solidFill>
              </a:rPr>
              <a:t>LF AI &amp; Data Hosts Leading Open Source AI &amp; Data projects</a:t>
            </a:r>
            <a:endParaRPr sz="3400"/>
          </a:p>
        </p:txBody>
      </p:sp>
      <p:sp>
        <p:nvSpPr>
          <p:cNvPr id="558" name="Google Shape;558;p5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9" name="Google Shape;559;p52"/>
          <p:cNvPicPr preferRelativeResize="0"/>
          <p:nvPr/>
        </p:nvPicPr>
        <p:blipFill>
          <a:blip r:embed="rId3">
            <a:alphaModFix/>
          </a:blip>
          <a:stretch>
            <a:fillRect/>
          </a:stretch>
        </p:blipFill>
        <p:spPr>
          <a:xfrm>
            <a:off x="1385325" y="1300826"/>
            <a:ext cx="9421348" cy="49406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4" name="Shape 564"/>
        <p:cNvGrpSpPr/>
        <p:nvPr/>
      </p:nvGrpSpPr>
      <p:grpSpPr>
        <a:xfrm>
          <a:off x="0" y="0"/>
          <a:ext cx="0" cy="0"/>
          <a:chOff x="0" y="0"/>
          <a:chExt cx="0" cy="0"/>
        </a:xfrm>
      </p:grpSpPr>
      <p:sp>
        <p:nvSpPr>
          <p:cNvPr id="565" name="Google Shape;565;p53"/>
          <p:cNvSpPr txBox="1"/>
          <p:nvPr>
            <p:ph type="title"/>
          </p:nvPr>
        </p:nvSpPr>
        <p:spPr>
          <a:xfrm>
            <a:off x="624850" y="365125"/>
            <a:ext cx="111642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Industry Leaders Host Their Projects in LF AI &amp; Data</a:t>
            </a:r>
            <a:endParaRPr sz="1600"/>
          </a:p>
        </p:txBody>
      </p:sp>
      <p:sp>
        <p:nvSpPr>
          <p:cNvPr id="566" name="Google Shape;566;p5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67" name="Google Shape;567;p53"/>
          <p:cNvPicPr preferRelativeResize="0"/>
          <p:nvPr/>
        </p:nvPicPr>
        <p:blipFill>
          <a:blip r:embed="rId3">
            <a:alphaModFix/>
          </a:blip>
          <a:stretch>
            <a:fillRect/>
          </a:stretch>
        </p:blipFill>
        <p:spPr>
          <a:xfrm>
            <a:off x="737400" y="1567900"/>
            <a:ext cx="10717199" cy="40189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4"/>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has Unprecedented Momentum</a:t>
            </a:r>
            <a:endParaRPr/>
          </a:p>
        </p:txBody>
      </p:sp>
      <p:sp>
        <p:nvSpPr>
          <p:cNvPr id="574" name="Google Shape;574;p5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575" name="Google Shape;575;p54"/>
          <p:cNvGrpSpPr/>
          <p:nvPr/>
        </p:nvGrpSpPr>
        <p:grpSpPr>
          <a:xfrm>
            <a:off x="4674344" y="1966896"/>
            <a:ext cx="2813661" cy="2679450"/>
            <a:chOff x="0" y="111"/>
            <a:chExt cx="5627322" cy="5358900"/>
          </a:xfrm>
        </p:grpSpPr>
        <p:sp>
          <p:nvSpPr>
            <p:cNvPr id="576" name="Google Shape;576;p54"/>
            <p:cNvSpPr/>
            <p:nvPr/>
          </p:nvSpPr>
          <p:spPr>
            <a:xfrm>
              <a:off x="0" y="2641362"/>
              <a:ext cx="5589300" cy="38100"/>
            </a:xfrm>
            <a:prstGeom prst="rect">
              <a:avLst/>
            </a:prstGeom>
            <a:solidFill>
              <a:srgbClr val="13538A">
                <a:alpha val="14900"/>
              </a:srgbClr>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77" name="Google Shape;577;p54"/>
            <p:cNvSpPr/>
            <p:nvPr/>
          </p:nvSpPr>
          <p:spPr>
            <a:xfrm rot="-5400000">
              <a:off x="2928821" y="2660511"/>
              <a:ext cx="5358900" cy="38100"/>
            </a:xfrm>
            <a:prstGeom prst="rect">
              <a:avLst/>
            </a:prstGeom>
            <a:solidFill>
              <a:srgbClr val="191919">
                <a:alpha val="14900"/>
              </a:srgbClr>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78" name="Google Shape;578;p54"/>
            <p:cNvSpPr/>
            <p:nvPr/>
          </p:nvSpPr>
          <p:spPr>
            <a:xfrm rot="-5400000">
              <a:off x="-2660400" y="2660511"/>
              <a:ext cx="5358900" cy="38100"/>
            </a:xfrm>
            <a:prstGeom prst="rect">
              <a:avLst/>
            </a:prstGeom>
            <a:solidFill>
              <a:srgbClr val="13538A">
                <a:alpha val="14900"/>
              </a:srgbClr>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579" name="Google Shape;579;p54"/>
          <p:cNvGrpSpPr/>
          <p:nvPr/>
        </p:nvGrpSpPr>
        <p:grpSpPr>
          <a:xfrm rot="10800000">
            <a:off x="4041353" y="4563433"/>
            <a:ext cx="632992" cy="161843"/>
            <a:chOff x="0" y="11430"/>
            <a:chExt cx="1897457" cy="485140"/>
          </a:xfrm>
        </p:grpSpPr>
        <p:sp>
          <p:nvSpPr>
            <p:cNvPr id="580" name="Google Shape;580;p54"/>
            <p:cNvSpPr/>
            <p:nvPr/>
          </p:nvSpPr>
          <p:spPr>
            <a:xfrm>
              <a:off x="1450059" y="49530"/>
              <a:ext cx="407115" cy="408940"/>
            </a:xfrm>
            <a:custGeom>
              <a:rect b="b" l="l" r="r" t="t"/>
              <a:pathLst>
                <a:path extrusionOk="0" h="408940" w="407115">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FFFF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81" name="Google Shape;581;p54"/>
            <p:cNvSpPr/>
            <p:nvPr/>
          </p:nvSpPr>
          <p:spPr>
            <a:xfrm>
              <a:off x="0" y="11430"/>
              <a:ext cx="1897457" cy="485140"/>
            </a:xfrm>
            <a:custGeom>
              <a:rect b="b" l="l" r="r" t="t"/>
              <a:pathLst>
                <a:path extrusionOk="0" h="485140" w="1897457">
                  <a:moveTo>
                    <a:pt x="1653617" y="0"/>
                  </a:moveTo>
                  <a:cubicBezTo>
                    <a:pt x="1532967" y="0"/>
                    <a:pt x="1432637" y="88900"/>
                    <a:pt x="1413587" y="204470"/>
                  </a:cubicBezTo>
                  <a:lnTo>
                    <a:pt x="0" y="204470"/>
                  </a:lnTo>
                  <a:lnTo>
                    <a:pt x="0" y="280670"/>
                  </a:lnTo>
                  <a:lnTo>
                    <a:pt x="1414857" y="280670"/>
                  </a:lnTo>
                  <a:cubicBezTo>
                    <a:pt x="1432637" y="396240"/>
                    <a:pt x="1534237" y="485140"/>
                    <a:pt x="1654887" y="485140"/>
                  </a:cubicBezTo>
                  <a:cubicBezTo>
                    <a:pt x="1789507" y="485140"/>
                    <a:pt x="1897457" y="375920"/>
                    <a:pt x="1897457" y="242570"/>
                  </a:cubicBezTo>
                  <a:cubicBezTo>
                    <a:pt x="1897457" y="107950"/>
                    <a:pt x="1788237" y="0"/>
                    <a:pt x="1653617" y="0"/>
                  </a:cubicBezTo>
                  <a:close/>
                  <a:moveTo>
                    <a:pt x="1653617" y="408940"/>
                  </a:moveTo>
                  <a:cubicBezTo>
                    <a:pt x="1562177" y="408940"/>
                    <a:pt x="1487247" y="334010"/>
                    <a:pt x="1487247" y="242570"/>
                  </a:cubicBezTo>
                  <a:cubicBezTo>
                    <a:pt x="1487247" y="151130"/>
                    <a:pt x="1562177" y="76200"/>
                    <a:pt x="1653617" y="76200"/>
                  </a:cubicBezTo>
                  <a:cubicBezTo>
                    <a:pt x="1745057" y="76200"/>
                    <a:pt x="1819987" y="151130"/>
                    <a:pt x="1819987" y="242570"/>
                  </a:cubicBezTo>
                  <a:cubicBezTo>
                    <a:pt x="1821257" y="334010"/>
                    <a:pt x="1746327" y="408940"/>
                    <a:pt x="1653617" y="408940"/>
                  </a:cubicBezTo>
                  <a:close/>
                </a:path>
              </a:pathLst>
            </a:custGeom>
            <a:solidFill>
              <a:srgbClr val="13538A"/>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582" name="Google Shape;582;p54"/>
          <p:cNvGrpSpPr/>
          <p:nvPr/>
        </p:nvGrpSpPr>
        <p:grpSpPr>
          <a:xfrm rot="10800000">
            <a:off x="4042000" y="3215272"/>
            <a:ext cx="632345" cy="161843"/>
            <a:chOff x="0" y="11430"/>
            <a:chExt cx="1895518" cy="485140"/>
          </a:xfrm>
        </p:grpSpPr>
        <p:sp>
          <p:nvSpPr>
            <p:cNvPr id="583" name="Google Shape;583;p54"/>
            <p:cNvSpPr/>
            <p:nvPr/>
          </p:nvSpPr>
          <p:spPr>
            <a:xfrm>
              <a:off x="1448120" y="49530"/>
              <a:ext cx="407115" cy="408940"/>
            </a:xfrm>
            <a:custGeom>
              <a:rect b="b" l="l" r="r" t="t"/>
              <a:pathLst>
                <a:path extrusionOk="0" h="408940" w="407115">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FFFF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84" name="Google Shape;584;p54"/>
            <p:cNvSpPr/>
            <p:nvPr/>
          </p:nvSpPr>
          <p:spPr>
            <a:xfrm>
              <a:off x="0" y="11430"/>
              <a:ext cx="1895518" cy="485140"/>
            </a:xfrm>
            <a:custGeom>
              <a:rect b="b" l="l" r="r" t="t"/>
              <a:pathLst>
                <a:path extrusionOk="0" h="485140" w="1895518">
                  <a:moveTo>
                    <a:pt x="1651678" y="0"/>
                  </a:moveTo>
                  <a:cubicBezTo>
                    <a:pt x="1531028" y="0"/>
                    <a:pt x="1430698" y="88900"/>
                    <a:pt x="1411648" y="204470"/>
                  </a:cubicBezTo>
                  <a:lnTo>
                    <a:pt x="0" y="204470"/>
                  </a:lnTo>
                  <a:lnTo>
                    <a:pt x="0" y="280670"/>
                  </a:lnTo>
                  <a:lnTo>
                    <a:pt x="1412918" y="280670"/>
                  </a:lnTo>
                  <a:cubicBezTo>
                    <a:pt x="1430698" y="396240"/>
                    <a:pt x="1532298" y="485140"/>
                    <a:pt x="1652948" y="485140"/>
                  </a:cubicBezTo>
                  <a:cubicBezTo>
                    <a:pt x="1787568" y="485140"/>
                    <a:pt x="1895518" y="375920"/>
                    <a:pt x="1895518" y="242570"/>
                  </a:cubicBezTo>
                  <a:cubicBezTo>
                    <a:pt x="1895518" y="107950"/>
                    <a:pt x="1786298" y="0"/>
                    <a:pt x="1651678" y="0"/>
                  </a:cubicBezTo>
                  <a:close/>
                  <a:moveTo>
                    <a:pt x="1651678" y="408940"/>
                  </a:moveTo>
                  <a:cubicBezTo>
                    <a:pt x="1560238" y="408940"/>
                    <a:pt x="1485308" y="334010"/>
                    <a:pt x="1485308" y="242570"/>
                  </a:cubicBezTo>
                  <a:cubicBezTo>
                    <a:pt x="1485308" y="151130"/>
                    <a:pt x="1560238" y="76200"/>
                    <a:pt x="1651678" y="76200"/>
                  </a:cubicBezTo>
                  <a:cubicBezTo>
                    <a:pt x="1743118" y="76200"/>
                    <a:pt x="1818048" y="151130"/>
                    <a:pt x="1818048" y="242570"/>
                  </a:cubicBezTo>
                  <a:cubicBezTo>
                    <a:pt x="1819318" y="334010"/>
                    <a:pt x="1744388" y="408940"/>
                    <a:pt x="1651678" y="408940"/>
                  </a:cubicBezTo>
                  <a:close/>
                </a:path>
              </a:pathLst>
            </a:custGeom>
            <a:solidFill>
              <a:srgbClr val="2C92D5"/>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585" name="Google Shape;585;p54"/>
          <p:cNvGrpSpPr/>
          <p:nvPr/>
        </p:nvGrpSpPr>
        <p:grpSpPr>
          <a:xfrm rot="10800000">
            <a:off x="4041353" y="1867110"/>
            <a:ext cx="632992" cy="161843"/>
            <a:chOff x="0" y="11430"/>
            <a:chExt cx="1897457" cy="485140"/>
          </a:xfrm>
        </p:grpSpPr>
        <p:sp>
          <p:nvSpPr>
            <p:cNvPr id="586" name="Google Shape;586;p54"/>
            <p:cNvSpPr/>
            <p:nvPr/>
          </p:nvSpPr>
          <p:spPr>
            <a:xfrm>
              <a:off x="1450059" y="49530"/>
              <a:ext cx="407115" cy="408940"/>
            </a:xfrm>
            <a:custGeom>
              <a:rect b="b" l="l" r="r" t="t"/>
              <a:pathLst>
                <a:path extrusionOk="0" h="408940" w="407115">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FFFF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87" name="Google Shape;587;p54"/>
            <p:cNvSpPr/>
            <p:nvPr/>
          </p:nvSpPr>
          <p:spPr>
            <a:xfrm>
              <a:off x="0" y="11430"/>
              <a:ext cx="1897457" cy="485140"/>
            </a:xfrm>
            <a:custGeom>
              <a:rect b="b" l="l" r="r" t="t"/>
              <a:pathLst>
                <a:path extrusionOk="0" h="485140" w="1897457">
                  <a:moveTo>
                    <a:pt x="1653617" y="0"/>
                  </a:moveTo>
                  <a:cubicBezTo>
                    <a:pt x="1532967" y="0"/>
                    <a:pt x="1432637" y="88900"/>
                    <a:pt x="1413587" y="204470"/>
                  </a:cubicBezTo>
                  <a:lnTo>
                    <a:pt x="0" y="204470"/>
                  </a:lnTo>
                  <a:lnTo>
                    <a:pt x="0" y="280670"/>
                  </a:lnTo>
                  <a:lnTo>
                    <a:pt x="1414857" y="280670"/>
                  </a:lnTo>
                  <a:cubicBezTo>
                    <a:pt x="1432637" y="396240"/>
                    <a:pt x="1534237" y="485140"/>
                    <a:pt x="1654887" y="485140"/>
                  </a:cubicBezTo>
                  <a:cubicBezTo>
                    <a:pt x="1789507" y="485140"/>
                    <a:pt x="1897457" y="375920"/>
                    <a:pt x="1897457" y="242570"/>
                  </a:cubicBezTo>
                  <a:cubicBezTo>
                    <a:pt x="1897457" y="107950"/>
                    <a:pt x="1788237" y="0"/>
                    <a:pt x="1653617" y="0"/>
                  </a:cubicBezTo>
                  <a:close/>
                  <a:moveTo>
                    <a:pt x="1653617" y="408940"/>
                  </a:moveTo>
                  <a:cubicBezTo>
                    <a:pt x="1562177" y="408940"/>
                    <a:pt x="1487247" y="334010"/>
                    <a:pt x="1487247" y="242570"/>
                  </a:cubicBezTo>
                  <a:cubicBezTo>
                    <a:pt x="1487247" y="151130"/>
                    <a:pt x="1562177" y="76200"/>
                    <a:pt x="1653617" y="76200"/>
                  </a:cubicBezTo>
                  <a:cubicBezTo>
                    <a:pt x="1745057" y="76200"/>
                    <a:pt x="1819987" y="151130"/>
                    <a:pt x="1819987" y="242570"/>
                  </a:cubicBezTo>
                  <a:cubicBezTo>
                    <a:pt x="1821257" y="334010"/>
                    <a:pt x="1746327" y="408940"/>
                    <a:pt x="1653617" y="408940"/>
                  </a:cubicBezTo>
                  <a:close/>
                </a:path>
              </a:pathLst>
            </a:custGeom>
            <a:solidFill>
              <a:srgbClr val="37C9E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pic>
        <p:nvPicPr>
          <p:cNvPr id="588" name="Google Shape;588;p54"/>
          <p:cNvPicPr preferRelativeResize="0"/>
          <p:nvPr/>
        </p:nvPicPr>
        <p:blipFill rotWithShape="1">
          <a:blip r:embed="rId3">
            <a:alphaModFix/>
          </a:blip>
          <a:srcRect b="0" l="0" r="0" t="0"/>
          <a:stretch/>
        </p:blipFill>
        <p:spPr>
          <a:xfrm>
            <a:off x="5298572" y="2515571"/>
            <a:ext cx="1565227" cy="1565227"/>
          </a:xfrm>
          <a:prstGeom prst="rect">
            <a:avLst/>
          </a:prstGeom>
          <a:noFill/>
          <a:ln>
            <a:noFill/>
          </a:ln>
        </p:spPr>
      </p:pic>
      <p:sp>
        <p:nvSpPr>
          <p:cNvPr id="589" name="Google Shape;589;p54"/>
          <p:cNvSpPr/>
          <p:nvPr/>
        </p:nvSpPr>
        <p:spPr>
          <a:xfrm>
            <a:off x="1451831" y="1583590"/>
            <a:ext cx="2971591" cy="697475"/>
          </a:xfrm>
          <a:custGeom>
            <a:rect b="b" l="l" r="r" t="t"/>
            <a:pathLst>
              <a:path extrusionOk="0" h="2583240" w="11005891">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1" y="55880"/>
                  <a:pt x="11005891" y="124460"/>
                </a:cubicBezTo>
                <a:lnTo>
                  <a:pt x="11005891" y="2458780"/>
                </a:lnTo>
                <a:cubicBezTo>
                  <a:pt x="11005891" y="2527360"/>
                  <a:pt x="10950011" y="2583240"/>
                  <a:pt x="10881431" y="2583240"/>
                </a:cubicBezTo>
                <a:close/>
              </a:path>
            </a:pathLst>
          </a:custGeom>
          <a:solidFill>
            <a:srgbClr val="37C9EF"/>
          </a:solidFill>
          <a:ln>
            <a:noFill/>
          </a:ln>
        </p:spPr>
        <p:txBody>
          <a:bodyPr anchorCtr="0" anchor="ctr" bIns="60950" lIns="60950" spcFirstLastPara="1" rIns="60950" wrap="square" tIns="60950">
            <a:noAutofit/>
          </a:bodyPr>
          <a:lstStyle/>
          <a:p>
            <a:pPr indent="0" lvl="0" marL="0" rtl="0" algn="l">
              <a:lnSpc>
                <a:spcPct val="100000"/>
              </a:lnSpc>
              <a:spcBef>
                <a:spcPts val="0"/>
              </a:spcBef>
              <a:spcAft>
                <a:spcPts val="0"/>
              </a:spcAft>
              <a:buNone/>
            </a:pPr>
            <a:r>
              <a:t/>
            </a:r>
            <a:endParaRPr b="1" sz="1500"/>
          </a:p>
        </p:txBody>
      </p:sp>
      <p:sp>
        <p:nvSpPr>
          <p:cNvPr id="590" name="Google Shape;590;p54"/>
          <p:cNvSpPr/>
          <p:nvPr/>
        </p:nvSpPr>
        <p:spPr>
          <a:xfrm>
            <a:off x="1451831" y="2931751"/>
            <a:ext cx="2971591" cy="697475"/>
          </a:xfrm>
          <a:custGeom>
            <a:rect b="b" l="l" r="r" t="t"/>
            <a:pathLst>
              <a:path extrusionOk="0" h="2583240" w="11005891">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1" y="55880"/>
                  <a:pt x="11005891" y="124460"/>
                </a:cubicBezTo>
                <a:lnTo>
                  <a:pt x="11005891" y="2458780"/>
                </a:lnTo>
                <a:cubicBezTo>
                  <a:pt x="11005891" y="2527360"/>
                  <a:pt x="10950011" y="2583240"/>
                  <a:pt x="10881431" y="2583240"/>
                </a:cubicBezTo>
                <a:close/>
              </a:path>
            </a:pathLst>
          </a:custGeom>
          <a:solidFill>
            <a:srgbClr val="2C92D5"/>
          </a:solidFill>
          <a:ln>
            <a:noFill/>
          </a:ln>
        </p:spPr>
        <p:txBody>
          <a:bodyPr anchorCtr="0" anchor="ctr" bIns="60950" lIns="60950" spcFirstLastPara="1" rIns="60950" wrap="square" tIns="60950">
            <a:noAutofit/>
          </a:bodyPr>
          <a:lstStyle/>
          <a:p>
            <a:pPr indent="0" lvl="0" marL="0" rtl="0" algn="l">
              <a:lnSpc>
                <a:spcPct val="100000"/>
              </a:lnSpc>
              <a:spcBef>
                <a:spcPts val="0"/>
              </a:spcBef>
              <a:spcAft>
                <a:spcPts val="0"/>
              </a:spcAft>
              <a:buNone/>
            </a:pPr>
            <a:r>
              <a:t/>
            </a:r>
            <a:endParaRPr b="1" sz="1500"/>
          </a:p>
        </p:txBody>
      </p:sp>
      <p:sp>
        <p:nvSpPr>
          <p:cNvPr id="591" name="Google Shape;591;p54"/>
          <p:cNvSpPr/>
          <p:nvPr/>
        </p:nvSpPr>
        <p:spPr>
          <a:xfrm>
            <a:off x="1451831" y="4279913"/>
            <a:ext cx="2971591" cy="697475"/>
          </a:xfrm>
          <a:custGeom>
            <a:rect b="b" l="l" r="r" t="t"/>
            <a:pathLst>
              <a:path extrusionOk="0" h="2583240" w="11005891">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1" y="55880"/>
                  <a:pt x="11005891" y="124460"/>
                </a:cubicBezTo>
                <a:lnTo>
                  <a:pt x="11005891" y="2458780"/>
                </a:lnTo>
                <a:cubicBezTo>
                  <a:pt x="11005891" y="2527360"/>
                  <a:pt x="10950011" y="2583240"/>
                  <a:pt x="10881431" y="2583240"/>
                </a:cubicBezTo>
                <a:close/>
              </a:path>
            </a:pathLst>
          </a:custGeom>
          <a:solidFill>
            <a:srgbClr val="13538A"/>
          </a:solidFill>
          <a:ln>
            <a:noFill/>
          </a:ln>
        </p:spPr>
        <p:txBody>
          <a:bodyPr anchorCtr="0" anchor="ctr" bIns="60950" lIns="60950" spcFirstLastPara="1" rIns="60950" wrap="square" tIns="60950">
            <a:noAutofit/>
          </a:bodyPr>
          <a:lstStyle/>
          <a:p>
            <a:pPr indent="0" lvl="0" marL="0" rtl="0" algn="l">
              <a:lnSpc>
                <a:spcPct val="100000"/>
              </a:lnSpc>
              <a:spcBef>
                <a:spcPts val="0"/>
              </a:spcBef>
              <a:spcAft>
                <a:spcPts val="0"/>
              </a:spcAft>
              <a:buNone/>
            </a:pPr>
            <a:r>
              <a:t/>
            </a:r>
            <a:endParaRPr b="1" sz="1500"/>
          </a:p>
        </p:txBody>
      </p:sp>
      <p:grpSp>
        <p:nvGrpSpPr>
          <p:cNvPr id="592" name="Google Shape;592;p54"/>
          <p:cNvGrpSpPr/>
          <p:nvPr/>
        </p:nvGrpSpPr>
        <p:grpSpPr>
          <a:xfrm>
            <a:off x="7488027" y="1877598"/>
            <a:ext cx="571772" cy="161843"/>
            <a:chOff x="0" y="11430"/>
            <a:chExt cx="1713944" cy="485140"/>
          </a:xfrm>
        </p:grpSpPr>
        <p:sp>
          <p:nvSpPr>
            <p:cNvPr id="593" name="Google Shape;593;p54"/>
            <p:cNvSpPr/>
            <p:nvPr/>
          </p:nvSpPr>
          <p:spPr>
            <a:xfrm>
              <a:off x="1266546" y="49530"/>
              <a:ext cx="407115" cy="408940"/>
            </a:xfrm>
            <a:custGeom>
              <a:rect b="b" l="l" r="r" t="t"/>
              <a:pathLst>
                <a:path extrusionOk="0" h="408940" w="407115">
                  <a:moveTo>
                    <a:pt x="203558" y="0"/>
                  </a:moveTo>
                  <a:cubicBezTo>
                    <a:pt x="316126" y="503"/>
                    <a:pt x="407115" y="91900"/>
                    <a:pt x="407115" y="204470"/>
                  </a:cubicBezTo>
                  <a:cubicBezTo>
                    <a:pt x="407115" y="317040"/>
                    <a:pt x="316126" y="408437"/>
                    <a:pt x="203558" y="408940"/>
                  </a:cubicBezTo>
                  <a:cubicBezTo>
                    <a:pt x="90989" y="408437"/>
                    <a:pt x="0" y="317040"/>
                    <a:pt x="0" y="204470"/>
                  </a:cubicBezTo>
                  <a:cubicBezTo>
                    <a:pt x="0" y="91900"/>
                    <a:pt x="90989" y="503"/>
                    <a:pt x="203558" y="0"/>
                  </a:cubicBezTo>
                  <a:close/>
                </a:path>
              </a:pathLst>
            </a:custGeom>
            <a:solidFill>
              <a:srgbClr val="FFFF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94" name="Google Shape;594;p54"/>
            <p:cNvSpPr/>
            <p:nvPr/>
          </p:nvSpPr>
          <p:spPr>
            <a:xfrm>
              <a:off x="0" y="11430"/>
              <a:ext cx="1713944" cy="485140"/>
            </a:xfrm>
            <a:custGeom>
              <a:rect b="b" l="l" r="r" t="t"/>
              <a:pathLst>
                <a:path extrusionOk="0" h="485140" w="1713944">
                  <a:moveTo>
                    <a:pt x="1470104" y="0"/>
                  </a:moveTo>
                  <a:cubicBezTo>
                    <a:pt x="1349454" y="0"/>
                    <a:pt x="1249124" y="88900"/>
                    <a:pt x="1230074" y="204470"/>
                  </a:cubicBezTo>
                  <a:lnTo>
                    <a:pt x="0" y="204470"/>
                  </a:lnTo>
                  <a:lnTo>
                    <a:pt x="0" y="280670"/>
                  </a:lnTo>
                  <a:lnTo>
                    <a:pt x="1231344" y="280670"/>
                  </a:lnTo>
                  <a:cubicBezTo>
                    <a:pt x="1249124" y="396240"/>
                    <a:pt x="1350724" y="485140"/>
                    <a:pt x="1471374" y="485140"/>
                  </a:cubicBezTo>
                  <a:cubicBezTo>
                    <a:pt x="1605994" y="485140"/>
                    <a:pt x="1713943" y="375920"/>
                    <a:pt x="1713943" y="242570"/>
                  </a:cubicBezTo>
                  <a:cubicBezTo>
                    <a:pt x="1713944" y="107950"/>
                    <a:pt x="1604724" y="0"/>
                    <a:pt x="1470104" y="0"/>
                  </a:cubicBezTo>
                  <a:close/>
                  <a:moveTo>
                    <a:pt x="1470104" y="408940"/>
                  </a:moveTo>
                  <a:cubicBezTo>
                    <a:pt x="1378664" y="408940"/>
                    <a:pt x="1303734" y="334010"/>
                    <a:pt x="1303734" y="242570"/>
                  </a:cubicBezTo>
                  <a:cubicBezTo>
                    <a:pt x="1303734" y="151130"/>
                    <a:pt x="1378664" y="76200"/>
                    <a:pt x="1470104" y="76200"/>
                  </a:cubicBezTo>
                  <a:cubicBezTo>
                    <a:pt x="1561544" y="76200"/>
                    <a:pt x="1636474" y="151130"/>
                    <a:pt x="1636474" y="242570"/>
                  </a:cubicBezTo>
                  <a:cubicBezTo>
                    <a:pt x="1637744" y="334010"/>
                    <a:pt x="1562814" y="408940"/>
                    <a:pt x="1470104" y="408940"/>
                  </a:cubicBezTo>
                  <a:close/>
                </a:path>
              </a:pathLst>
            </a:custGeom>
            <a:solidFill>
              <a:srgbClr val="37C9E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595" name="Google Shape;595;p54"/>
          <p:cNvGrpSpPr/>
          <p:nvPr/>
        </p:nvGrpSpPr>
        <p:grpSpPr>
          <a:xfrm>
            <a:off x="7453959" y="3225760"/>
            <a:ext cx="591446" cy="161843"/>
            <a:chOff x="0" y="11430"/>
            <a:chExt cx="1772920" cy="485140"/>
          </a:xfrm>
        </p:grpSpPr>
        <p:sp>
          <p:nvSpPr>
            <p:cNvPr id="596" name="Google Shape;596;p54"/>
            <p:cNvSpPr/>
            <p:nvPr/>
          </p:nvSpPr>
          <p:spPr>
            <a:xfrm>
              <a:off x="1325522" y="49530"/>
              <a:ext cx="407115" cy="408940"/>
            </a:xfrm>
            <a:custGeom>
              <a:rect b="b" l="l" r="r" t="t"/>
              <a:pathLst>
                <a:path extrusionOk="0" h="408940" w="407115">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FFFF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597" name="Google Shape;597;p54"/>
            <p:cNvSpPr/>
            <p:nvPr/>
          </p:nvSpPr>
          <p:spPr>
            <a:xfrm>
              <a:off x="0" y="11430"/>
              <a:ext cx="1772920" cy="485140"/>
            </a:xfrm>
            <a:custGeom>
              <a:rect b="b" l="l" r="r" t="t"/>
              <a:pathLst>
                <a:path extrusionOk="0" h="485140" w="1772920">
                  <a:moveTo>
                    <a:pt x="1529080" y="0"/>
                  </a:moveTo>
                  <a:cubicBezTo>
                    <a:pt x="1408430" y="0"/>
                    <a:pt x="1308100" y="88900"/>
                    <a:pt x="1289050" y="204470"/>
                  </a:cubicBezTo>
                  <a:lnTo>
                    <a:pt x="0" y="204470"/>
                  </a:lnTo>
                  <a:lnTo>
                    <a:pt x="0" y="280670"/>
                  </a:lnTo>
                  <a:lnTo>
                    <a:pt x="1290320" y="280670"/>
                  </a:lnTo>
                  <a:cubicBezTo>
                    <a:pt x="1308100" y="396240"/>
                    <a:pt x="1409700" y="485140"/>
                    <a:pt x="1530350" y="485140"/>
                  </a:cubicBezTo>
                  <a:cubicBezTo>
                    <a:pt x="1664970" y="485140"/>
                    <a:pt x="1772920" y="375920"/>
                    <a:pt x="1772920" y="242570"/>
                  </a:cubicBezTo>
                  <a:cubicBezTo>
                    <a:pt x="1772920" y="107950"/>
                    <a:pt x="1663700" y="0"/>
                    <a:pt x="1529080" y="0"/>
                  </a:cubicBezTo>
                  <a:close/>
                  <a:moveTo>
                    <a:pt x="1529080" y="408940"/>
                  </a:moveTo>
                  <a:cubicBezTo>
                    <a:pt x="1437640" y="408940"/>
                    <a:pt x="1362710" y="334010"/>
                    <a:pt x="1362710" y="242570"/>
                  </a:cubicBezTo>
                  <a:cubicBezTo>
                    <a:pt x="1362710" y="151130"/>
                    <a:pt x="1437640" y="76200"/>
                    <a:pt x="1529080" y="76200"/>
                  </a:cubicBezTo>
                  <a:cubicBezTo>
                    <a:pt x="1620520" y="76200"/>
                    <a:pt x="1695450" y="151130"/>
                    <a:pt x="1695450" y="242570"/>
                  </a:cubicBezTo>
                  <a:cubicBezTo>
                    <a:pt x="1696720" y="334010"/>
                    <a:pt x="1621790" y="408940"/>
                    <a:pt x="1529080" y="408940"/>
                  </a:cubicBezTo>
                  <a:close/>
                </a:path>
              </a:pathLst>
            </a:custGeom>
            <a:solidFill>
              <a:srgbClr val="2C92D5"/>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grpSp>
        <p:nvGrpSpPr>
          <p:cNvPr id="598" name="Google Shape;598;p54"/>
          <p:cNvGrpSpPr/>
          <p:nvPr/>
        </p:nvGrpSpPr>
        <p:grpSpPr>
          <a:xfrm>
            <a:off x="7478190" y="4565637"/>
            <a:ext cx="591446" cy="161843"/>
            <a:chOff x="0" y="11430"/>
            <a:chExt cx="1772920" cy="485140"/>
          </a:xfrm>
        </p:grpSpPr>
        <p:sp>
          <p:nvSpPr>
            <p:cNvPr id="599" name="Google Shape;599;p54"/>
            <p:cNvSpPr/>
            <p:nvPr/>
          </p:nvSpPr>
          <p:spPr>
            <a:xfrm>
              <a:off x="1325522" y="49530"/>
              <a:ext cx="407115" cy="408940"/>
            </a:xfrm>
            <a:custGeom>
              <a:rect b="b" l="l" r="r" t="t"/>
              <a:pathLst>
                <a:path extrusionOk="0" h="408940" w="407115">
                  <a:moveTo>
                    <a:pt x="203558" y="0"/>
                  </a:moveTo>
                  <a:cubicBezTo>
                    <a:pt x="316127" y="503"/>
                    <a:pt x="407116" y="91900"/>
                    <a:pt x="407116" y="204470"/>
                  </a:cubicBezTo>
                  <a:cubicBezTo>
                    <a:pt x="407116" y="317040"/>
                    <a:pt x="316127" y="408437"/>
                    <a:pt x="203558" y="408940"/>
                  </a:cubicBezTo>
                  <a:cubicBezTo>
                    <a:pt x="90989" y="408437"/>
                    <a:pt x="0" y="317040"/>
                    <a:pt x="0" y="204470"/>
                  </a:cubicBezTo>
                  <a:cubicBezTo>
                    <a:pt x="0" y="91900"/>
                    <a:pt x="90989" y="503"/>
                    <a:pt x="203558" y="0"/>
                  </a:cubicBezTo>
                  <a:close/>
                </a:path>
              </a:pathLst>
            </a:custGeom>
            <a:solidFill>
              <a:srgbClr val="FFFFFF"/>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sp>
          <p:nvSpPr>
            <p:cNvPr id="600" name="Google Shape;600;p54"/>
            <p:cNvSpPr/>
            <p:nvPr/>
          </p:nvSpPr>
          <p:spPr>
            <a:xfrm>
              <a:off x="0" y="11430"/>
              <a:ext cx="1772920" cy="485140"/>
            </a:xfrm>
            <a:custGeom>
              <a:rect b="b" l="l" r="r" t="t"/>
              <a:pathLst>
                <a:path extrusionOk="0" h="485140" w="1772920">
                  <a:moveTo>
                    <a:pt x="1529080" y="0"/>
                  </a:moveTo>
                  <a:cubicBezTo>
                    <a:pt x="1408430" y="0"/>
                    <a:pt x="1308100" y="88900"/>
                    <a:pt x="1289050" y="204470"/>
                  </a:cubicBezTo>
                  <a:lnTo>
                    <a:pt x="0" y="204470"/>
                  </a:lnTo>
                  <a:lnTo>
                    <a:pt x="0" y="280670"/>
                  </a:lnTo>
                  <a:lnTo>
                    <a:pt x="1290320" y="280670"/>
                  </a:lnTo>
                  <a:cubicBezTo>
                    <a:pt x="1308100" y="396240"/>
                    <a:pt x="1409700" y="485140"/>
                    <a:pt x="1530350" y="485140"/>
                  </a:cubicBezTo>
                  <a:cubicBezTo>
                    <a:pt x="1664970" y="485140"/>
                    <a:pt x="1772920" y="375920"/>
                    <a:pt x="1772920" y="242570"/>
                  </a:cubicBezTo>
                  <a:cubicBezTo>
                    <a:pt x="1772920" y="107950"/>
                    <a:pt x="1663700" y="0"/>
                    <a:pt x="1529080" y="0"/>
                  </a:cubicBezTo>
                  <a:close/>
                  <a:moveTo>
                    <a:pt x="1529080" y="408940"/>
                  </a:moveTo>
                  <a:cubicBezTo>
                    <a:pt x="1437640" y="408940"/>
                    <a:pt x="1362710" y="334010"/>
                    <a:pt x="1362710" y="242570"/>
                  </a:cubicBezTo>
                  <a:cubicBezTo>
                    <a:pt x="1362710" y="151130"/>
                    <a:pt x="1437640" y="76200"/>
                    <a:pt x="1529080" y="76200"/>
                  </a:cubicBezTo>
                  <a:cubicBezTo>
                    <a:pt x="1620520" y="76200"/>
                    <a:pt x="1695450" y="151130"/>
                    <a:pt x="1695450" y="242570"/>
                  </a:cubicBezTo>
                  <a:cubicBezTo>
                    <a:pt x="1696720" y="334010"/>
                    <a:pt x="1621790" y="408940"/>
                    <a:pt x="1529080" y="408940"/>
                  </a:cubicBezTo>
                  <a:close/>
                </a:path>
              </a:pathLst>
            </a:custGeom>
            <a:solidFill>
              <a:srgbClr val="13538A"/>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grpSp>
      <p:sp>
        <p:nvSpPr>
          <p:cNvPr id="601" name="Google Shape;601;p54"/>
          <p:cNvSpPr/>
          <p:nvPr/>
        </p:nvSpPr>
        <p:spPr>
          <a:xfrm>
            <a:off x="7731853" y="1610888"/>
            <a:ext cx="2971591" cy="697475"/>
          </a:xfrm>
          <a:custGeom>
            <a:rect b="b" l="l" r="r" t="t"/>
            <a:pathLst>
              <a:path extrusionOk="0" h="2583240" w="11005891">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1" y="55880"/>
                  <a:pt x="11005891" y="124460"/>
                </a:cubicBezTo>
                <a:lnTo>
                  <a:pt x="11005891" y="2458780"/>
                </a:lnTo>
                <a:cubicBezTo>
                  <a:pt x="11005891" y="2527360"/>
                  <a:pt x="10950011" y="2583240"/>
                  <a:pt x="10881431" y="2583240"/>
                </a:cubicBezTo>
                <a:close/>
              </a:path>
            </a:pathLst>
          </a:custGeom>
          <a:solidFill>
            <a:srgbClr val="37C9EF"/>
          </a:solidFill>
          <a:ln>
            <a:noFill/>
          </a:ln>
        </p:spPr>
        <p:txBody>
          <a:bodyPr anchorCtr="0" anchor="ctr" bIns="60950" lIns="60950" spcFirstLastPara="1" rIns="60950" wrap="square" tIns="60950">
            <a:noAutofit/>
          </a:bodyPr>
          <a:lstStyle/>
          <a:p>
            <a:pPr indent="0" lvl="0" marL="0" rtl="0" algn="l">
              <a:lnSpc>
                <a:spcPct val="100000"/>
              </a:lnSpc>
              <a:spcBef>
                <a:spcPts val="0"/>
              </a:spcBef>
              <a:spcAft>
                <a:spcPts val="0"/>
              </a:spcAft>
              <a:buNone/>
            </a:pPr>
            <a:r>
              <a:t/>
            </a:r>
            <a:endParaRPr b="1" sz="1500"/>
          </a:p>
        </p:txBody>
      </p:sp>
      <p:sp>
        <p:nvSpPr>
          <p:cNvPr id="602" name="Google Shape;602;p54"/>
          <p:cNvSpPr/>
          <p:nvPr/>
        </p:nvSpPr>
        <p:spPr>
          <a:xfrm>
            <a:off x="7731853" y="2959049"/>
            <a:ext cx="2971591" cy="697475"/>
          </a:xfrm>
          <a:custGeom>
            <a:rect b="b" l="l" r="r" t="t"/>
            <a:pathLst>
              <a:path extrusionOk="0" h="2583240" w="11005891">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1" y="55880"/>
                  <a:pt x="11005891" y="124460"/>
                </a:cubicBezTo>
                <a:lnTo>
                  <a:pt x="11005891" y="2458780"/>
                </a:lnTo>
                <a:cubicBezTo>
                  <a:pt x="11005891" y="2527360"/>
                  <a:pt x="10950011" y="2583240"/>
                  <a:pt x="10881431" y="2583240"/>
                </a:cubicBezTo>
                <a:close/>
              </a:path>
            </a:pathLst>
          </a:custGeom>
          <a:solidFill>
            <a:srgbClr val="2C92D5"/>
          </a:solidFill>
          <a:ln>
            <a:noFill/>
          </a:ln>
        </p:spPr>
        <p:txBody>
          <a:bodyPr anchorCtr="0" anchor="ctr" bIns="60950" lIns="60950" spcFirstLastPara="1" rIns="60950" wrap="square" tIns="60950">
            <a:noAutofit/>
          </a:bodyPr>
          <a:lstStyle/>
          <a:p>
            <a:pPr indent="0" lvl="0" marL="0" rtl="0" algn="l">
              <a:lnSpc>
                <a:spcPct val="100000"/>
              </a:lnSpc>
              <a:spcBef>
                <a:spcPts val="0"/>
              </a:spcBef>
              <a:spcAft>
                <a:spcPts val="0"/>
              </a:spcAft>
              <a:buNone/>
            </a:pPr>
            <a:r>
              <a:t/>
            </a:r>
            <a:endParaRPr b="1" sz="1500"/>
          </a:p>
        </p:txBody>
      </p:sp>
      <p:sp>
        <p:nvSpPr>
          <p:cNvPr id="603" name="Google Shape;603;p54"/>
          <p:cNvSpPr/>
          <p:nvPr/>
        </p:nvSpPr>
        <p:spPr>
          <a:xfrm>
            <a:off x="7731853" y="4307210"/>
            <a:ext cx="2971591" cy="697475"/>
          </a:xfrm>
          <a:custGeom>
            <a:rect b="b" l="l" r="r" t="t"/>
            <a:pathLst>
              <a:path extrusionOk="0" h="2583240" w="11005891">
                <a:moveTo>
                  <a:pt x="10881431" y="2583240"/>
                </a:moveTo>
                <a:lnTo>
                  <a:pt x="124460" y="2583240"/>
                </a:lnTo>
                <a:cubicBezTo>
                  <a:pt x="55880" y="2583240"/>
                  <a:pt x="0" y="2527360"/>
                  <a:pt x="0" y="2458780"/>
                </a:cubicBezTo>
                <a:lnTo>
                  <a:pt x="0" y="124460"/>
                </a:lnTo>
                <a:cubicBezTo>
                  <a:pt x="0" y="55880"/>
                  <a:pt x="55880" y="0"/>
                  <a:pt x="124460" y="0"/>
                </a:cubicBezTo>
                <a:lnTo>
                  <a:pt x="10881431" y="0"/>
                </a:lnTo>
                <a:cubicBezTo>
                  <a:pt x="10950011" y="0"/>
                  <a:pt x="11005891" y="55880"/>
                  <a:pt x="11005891" y="124460"/>
                </a:cubicBezTo>
                <a:lnTo>
                  <a:pt x="11005891" y="2458780"/>
                </a:lnTo>
                <a:cubicBezTo>
                  <a:pt x="11005891" y="2527360"/>
                  <a:pt x="10950011" y="2583240"/>
                  <a:pt x="10881431" y="2583240"/>
                </a:cubicBezTo>
                <a:close/>
              </a:path>
            </a:pathLst>
          </a:custGeom>
          <a:solidFill>
            <a:srgbClr val="13538A"/>
          </a:solidFill>
          <a:ln>
            <a:noFill/>
          </a:ln>
        </p:spPr>
        <p:txBody>
          <a:bodyPr anchorCtr="0" anchor="ctr" bIns="60950" lIns="60950" spcFirstLastPara="1" rIns="60950" wrap="square" tIns="60950">
            <a:noAutofit/>
          </a:bodyPr>
          <a:lstStyle/>
          <a:p>
            <a:pPr indent="0" lvl="0" marL="0" rtl="0" algn="l">
              <a:lnSpc>
                <a:spcPct val="100000"/>
              </a:lnSpc>
              <a:spcBef>
                <a:spcPts val="0"/>
              </a:spcBef>
              <a:spcAft>
                <a:spcPts val="0"/>
              </a:spcAft>
              <a:buNone/>
            </a:pPr>
            <a:r>
              <a:t/>
            </a:r>
            <a:endParaRPr b="1" sz="1500"/>
          </a:p>
        </p:txBody>
      </p:sp>
      <p:sp>
        <p:nvSpPr>
          <p:cNvPr id="604" name="Google Shape;604;p54"/>
          <p:cNvSpPr/>
          <p:nvPr/>
        </p:nvSpPr>
        <p:spPr>
          <a:xfrm>
            <a:off x="901300" y="5426455"/>
            <a:ext cx="10389300" cy="423300"/>
          </a:xfrm>
          <a:prstGeom prst="rect">
            <a:avLst/>
          </a:prstGeom>
          <a:solidFill>
            <a:srgbClr val="2C92D5"/>
          </a:solidFill>
          <a:ln>
            <a:noFill/>
          </a:ln>
        </p:spPr>
        <p:txBody>
          <a:bodyPr anchorCtr="0" anchor="ctr" bIns="60950" lIns="60950" spcFirstLastPara="1" rIns="60950" wrap="square" tIns="60950">
            <a:noAutofit/>
          </a:bodyPr>
          <a:lstStyle/>
          <a:p>
            <a:pPr indent="0" lvl="0" marL="0" rtl="0" algn="l">
              <a:spcBef>
                <a:spcPts val="0"/>
              </a:spcBef>
              <a:spcAft>
                <a:spcPts val="0"/>
              </a:spcAft>
              <a:buNone/>
            </a:pPr>
            <a:r>
              <a:t/>
            </a:r>
            <a:endParaRPr/>
          </a:p>
        </p:txBody>
      </p:sp>
      <p:pic>
        <p:nvPicPr>
          <p:cNvPr id="605" name="Google Shape;605;p54"/>
          <p:cNvPicPr preferRelativeResize="0"/>
          <p:nvPr/>
        </p:nvPicPr>
        <p:blipFill rotWithShape="1">
          <a:blip r:embed="rId4">
            <a:alphaModFix/>
          </a:blip>
          <a:srcRect b="0" l="0" r="0" t="0"/>
          <a:stretch/>
        </p:blipFill>
        <p:spPr>
          <a:xfrm>
            <a:off x="5491665" y="2996454"/>
            <a:ext cx="1179042" cy="597579"/>
          </a:xfrm>
          <a:prstGeom prst="rect">
            <a:avLst/>
          </a:prstGeom>
          <a:noFill/>
          <a:ln>
            <a:noFill/>
          </a:ln>
        </p:spPr>
      </p:pic>
      <p:pic>
        <p:nvPicPr>
          <p:cNvPr id="606" name="Google Shape;606;p54"/>
          <p:cNvPicPr preferRelativeResize="0"/>
          <p:nvPr/>
        </p:nvPicPr>
        <p:blipFill rotWithShape="1">
          <a:blip r:embed="rId5">
            <a:alphaModFix/>
          </a:blip>
          <a:srcRect b="0" l="0" r="0" t="0"/>
          <a:stretch/>
        </p:blipFill>
        <p:spPr>
          <a:xfrm>
            <a:off x="685800" y="1591129"/>
            <a:ext cx="687717" cy="687717"/>
          </a:xfrm>
          <a:prstGeom prst="rect">
            <a:avLst/>
          </a:prstGeom>
          <a:noFill/>
          <a:ln>
            <a:noFill/>
          </a:ln>
        </p:spPr>
      </p:pic>
      <p:pic>
        <p:nvPicPr>
          <p:cNvPr id="607" name="Google Shape;607;p54"/>
          <p:cNvPicPr preferRelativeResize="0"/>
          <p:nvPr/>
        </p:nvPicPr>
        <p:blipFill rotWithShape="1">
          <a:blip r:embed="rId6">
            <a:alphaModFix/>
          </a:blip>
          <a:srcRect b="0" l="0" r="0" t="0"/>
          <a:stretch/>
        </p:blipFill>
        <p:spPr>
          <a:xfrm>
            <a:off x="685800" y="2934546"/>
            <a:ext cx="692461" cy="692461"/>
          </a:xfrm>
          <a:prstGeom prst="rect">
            <a:avLst/>
          </a:prstGeom>
          <a:noFill/>
          <a:ln>
            <a:noFill/>
          </a:ln>
        </p:spPr>
      </p:pic>
      <p:pic>
        <p:nvPicPr>
          <p:cNvPr id="608" name="Google Shape;608;p54"/>
          <p:cNvPicPr preferRelativeResize="0"/>
          <p:nvPr/>
        </p:nvPicPr>
        <p:blipFill rotWithShape="1">
          <a:blip r:embed="rId7">
            <a:alphaModFix/>
          </a:blip>
          <a:srcRect b="0" l="0" r="0" t="0"/>
          <a:stretch/>
        </p:blipFill>
        <p:spPr>
          <a:xfrm>
            <a:off x="685800" y="4279913"/>
            <a:ext cx="687717" cy="687717"/>
          </a:xfrm>
          <a:prstGeom prst="rect">
            <a:avLst/>
          </a:prstGeom>
          <a:noFill/>
          <a:ln>
            <a:noFill/>
          </a:ln>
        </p:spPr>
      </p:pic>
      <p:pic>
        <p:nvPicPr>
          <p:cNvPr id="609" name="Google Shape;609;p54"/>
          <p:cNvPicPr preferRelativeResize="0"/>
          <p:nvPr/>
        </p:nvPicPr>
        <p:blipFill rotWithShape="1">
          <a:blip r:embed="rId8">
            <a:alphaModFix/>
          </a:blip>
          <a:srcRect b="0" l="0" r="0" t="0"/>
          <a:stretch/>
        </p:blipFill>
        <p:spPr>
          <a:xfrm>
            <a:off x="10796402" y="4317941"/>
            <a:ext cx="657227" cy="657227"/>
          </a:xfrm>
          <a:prstGeom prst="rect">
            <a:avLst/>
          </a:prstGeom>
          <a:noFill/>
          <a:ln>
            <a:noFill/>
          </a:ln>
        </p:spPr>
      </p:pic>
      <p:pic>
        <p:nvPicPr>
          <p:cNvPr id="610" name="Google Shape;610;p54"/>
          <p:cNvPicPr preferRelativeResize="0"/>
          <p:nvPr/>
        </p:nvPicPr>
        <p:blipFill rotWithShape="1">
          <a:blip r:embed="rId9">
            <a:alphaModFix/>
          </a:blip>
          <a:srcRect b="0" l="0" r="0" t="0"/>
          <a:stretch/>
        </p:blipFill>
        <p:spPr>
          <a:xfrm>
            <a:off x="10796402" y="1610719"/>
            <a:ext cx="695425" cy="695425"/>
          </a:xfrm>
          <a:prstGeom prst="rect">
            <a:avLst/>
          </a:prstGeom>
          <a:noFill/>
          <a:ln>
            <a:noFill/>
          </a:ln>
        </p:spPr>
      </p:pic>
      <p:pic>
        <p:nvPicPr>
          <p:cNvPr id="611" name="Google Shape;611;p54"/>
          <p:cNvPicPr preferRelativeResize="0"/>
          <p:nvPr/>
        </p:nvPicPr>
        <p:blipFill rotWithShape="1">
          <a:blip r:embed="rId10">
            <a:alphaModFix/>
          </a:blip>
          <a:srcRect b="0" l="0" r="0" t="0"/>
          <a:stretch/>
        </p:blipFill>
        <p:spPr>
          <a:xfrm>
            <a:off x="10862724" y="2959049"/>
            <a:ext cx="643476" cy="643476"/>
          </a:xfrm>
          <a:prstGeom prst="rect">
            <a:avLst/>
          </a:prstGeom>
          <a:noFill/>
          <a:ln>
            <a:noFill/>
          </a:ln>
        </p:spPr>
      </p:pic>
      <p:sp>
        <p:nvSpPr>
          <p:cNvPr id="612" name="Google Shape;612;p54"/>
          <p:cNvSpPr txBox="1"/>
          <p:nvPr/>
        </p:nvSpPr>
        <p:spPr>
          <a:xfrm>
            <a:off x="1616494" y="1805519"/>
            <a:ext cx="2624700" cy="1848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1200" u="none" cap="none" strike="noStrike">
                <a:solidFill>
                  <a:srgbClr val="FFFFFF"/>
                </a:solidFill>
              </a:rPr>
              <a:t>Supporting 51 members</a:t>
            </a:r>
            <a:endParaRPr b="1" sz="1000"/>
          </a:p>
        </p:txBody>
      </p:sp>
      <p:sp>
        <p:nvSpPr>
          <p:cNvPr id="613" name="Google Shape;613;p54"/>
          <p:cNvSpPr txBox="1"/>
          <p:nvPr/>
        </p:nvSpPr>
        <p:spPr>
          <a:xfrm>
            <a:off x="1453476" y="2911038"/>
            <a:ext cx="2941500" cy="7389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1200" u="none" cap="none" strike="noStrike">
                <a:solidFill>
                  <a:srgbClr val="FFFFFF"/>
                </a:solidFill>
              </a:rPr>
              <a:t>Managing IT Infrastructure (incl. cloud) 35 GitHub Orgs (311 repos)</a:t>
            </a:r>
            <a:endParaRPr b="1" sz="1000"/>
          </a:p>
        </p:txBody>
      </p:sp>
      <p:sp>
        <p:nvSpPr>
          <p:cNvPr id="614" name="Google Shape;614;p54"/>
          <p:cNvSpPr txBox="1"/>
          <p:nvPr/>
        </p:nvSpPr>
        <p:spPr>
          <a:xfrm>
            <a:off x="1611869" y="4397797"/>
            <a:ext cx="2624700" cy="4617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1" i="0" lang="en-US" sz="1200" u="none" cap="none" strike="noStrike">
                <a:solidFill>
                  <a:srgbClr val="FFFFFF"/>
                </a:solidFill>
              </a:rPr>
              <a:t>A growing community of over 18K  active developers with own events</a:t>
            </a:r>
            <a:endParaRPr b="1" sz="1000"/>
          </a:p>
        </p:txBody>
      </p:sp>
      <p:sp>
        <p:nvSpPr>
          <p:cNvPr id="615" name="Google Shape;615;p54"/>
          <p:cNvSpPr txBox="1"/>
          <p:nvPr/>
        </p:nvSpPr>
        <p:spPr>
          <a:xfrm>
            <a:off x="7738926" y="3123138"/>
            <a:ext cx="29415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200" u="none" cap="none" strike="noStrike">
                <a:solidFill>
                  <a:srgbClr val="FFFFFF"/>
                </a:solidFill>
              </a:rPr>
              <a:t>Managing legal assets, trademark, export control filings</a:t>
            </a:r>
            <a:r>
              <a:rPr b="1" lang="en-US" sz="1200">
                <a:solidFill>
                  <a:srgbClr val="FFFFFF"/>
                </a:solidFill>
              </a:rPr>
              <a:t>, </a:t>
            </a:r>
            <a:r>
              <a:rPr b="1" i="0" lang="en-US" sz="1200" u="none" cap="none" strike="noStrike">
                <a:solidFill>
                  <a:srgbClr val="FFFFFF"/>
                </a:solidFill>
              </a:rPr>
              <a:t>compliance scans</a:t>
            </a:r>
            <a:endParaRPr b="1" sz="1000"/>
          </a:p>
        </p:txBody>
      </p:sp>
      <p:sp>
        <p:nvSpPr>
          <p:cNvPr id="616" name="Google Shape;616;p54"/>
          <p:cNvSpPr txBox="1"/>
          <p:nvPr/>
        </p:nvSpPr>
        <p:spPr>
          <a:xfrm>
            <a:off x="7925774" y="4459708"/>
            <a:ext cx="2574300" cy="3693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200" u="none" cap="none" strike="noStrike">
                <a:solidFill>
                  <a:srgbClr val="FFFFFF"/>
                </a:solidFill>
              </a:rPr>
              <a:t>Major efforts: BI &amp; AI, DataOps, Trusted AI, ML Workflow &amp; Interop</a:t>
            </a:r>
            <a:endParaRPr b="1" sz="1000"/>
          </a:p>
        </p:txBody>
      </p:sp>
      <p:sp>
        <p:nvSpPr>
          <p:cNvPr id="617" name="Google Shape;617;p54"/>
          <p:cNvSpPr txBox="1"/>
          <p:nvPr/>
        </p:nvSpPr>
        <p:spPr>
          <a:xfrm>
            <a:off x="7876736" y="1834069"/>
            <a:ext cx="2568600" cy="1848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1" i="0" lang="en-US" sz="1200" u="none" cap="none" strike="noStrike">
                <a:solidFill>
                  <a:srgbClr val="FFFFFF"/>
                </a:solidFill>
              </a:rPr>
              <a:t>Hosting 34 Projects</a:t>
            </a:r>
            <a:endParaRPr b="1" sz="1000"/>
          </a:p>
        </p:txBody>
      </p:sp>
      <p:sp>
        <p:nvSpPr>
          <p:cNvPr id="618" name="Google Shape;618;p54"/>
          <p:cNvSpPr txBox="1"/>
          <p:nvPr/>
        </p:nvSpPr>
        <p:spPr>
          <a:xfrm>
            <a:off x="901341" y="5524151"/>
            <a:ext cx="10389300" cy="261600"/>
          </a:xfrm>
          <a:prstGeom prst="rect">
            <a:avLst/>
          </a:prstGeom>
          <a:noFill/>
          <a:ln>
            <a:noFill/>
          </a:ln>
        </p:spPr>
        <p:txBody>
          <a:bodyPr anchorCtr="0" anchor="t" bIns="0" lIns="0" spcFirstLastPara="1" rIns="0" wrap="square" tIns="0">
            <a:spAutoFit/>
          </a:bodyPr>
          <a:lstStyle/>
          <a:p>
            <a:pPr indent="0" lvl="0" marL="0" marR="0" rtl="0" algn="ctr">
              <a:lnSpc>
                <a:spcPct val="131003"/>
              </a:lnSpc>
              <a:spcBef>
                <a:spcPts val="0"/>
              </a:spcBef>
              <a:spcAft>
                <a:spcPts val="0"/>
              </a:spcAft>
              <a:buNone/>
            </a:pPr>
            <a:r>
              <a:rPr b="1" i="0" lang="en-US" sz="1700" u="none" cap="none" strike="noStrike">
                <a:solidFill>
                  <a:srgbClr val="FFFFFF"/>
                </a:solidFill>
                <a:latin typeface="Fira Sans"/>
                <a:ea typeface="Fira Sans"/>
                <a:cs typeface="Fira Sans"/>
                <a:sym typeface="Fira Sans"/>
              </a:rPr>
              <a:t>Adding one new project and one new member a month for the past 24 months</a:t>
            </a:r>
            <a:endParaRPr sz="9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sp>
        <p:nvSpPr>
          <p:cNvPr id="624" name="Google Shape;624;p55"/>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lang="en-US">
                <a:solidFill>
                  <a:schemeClr val="accent1"/>
                </a:solidFill>
                <a:highlight>
                  <a:srgbClr val="FFFFFF"/>
                </a:highlight>
              </a:rPr>
              <a:t>Why incubate your project with LF AI &amp; Data?</a:t>
            </a:r>
            <a:endParaRPr>
              <a:solidFill>
                <a:schemeClr val="accent1"/>
              </a:solidFill>
              <a:highlight>
                <a:srgbClr val="FFFFFF"/>
              </a:highlight>
            </a:endParaRPr>
          </a:p>
          <a:p>
            <a:pPr indent="0" lvl="0" marL="0" rtl="0" algn="l">
              <a:lnSpc>
                <a:spcPct val="100000"/>
              </a:lnSpc>
              <a:spcBef>
                <a:spcPts val="600"/>
              </a:spcBef>
              <a:spcAft>
                <a:spcPts val="600"/>
              </a:spcAft>
              <a:buNone/>
            </a:pPr>
            <a:r>
              <a:rPr lang="en-US" sz="1600">
                <a:solidFill>
                  <a:schemeClr val="accent1"/>
                </a:solidFill>
                <a:highlight>
                  <a:srgbClr val="FFFFFF"/>
                </a:highlight>
              </a:rPr>
              <a:t>Building large, sustainable ecosystems requires collective resources</a:t>
            </a:r>
            <a:endParaRPr sz="1600">
              <a:solidFill>
                <a:schemeClr val="accent1"/>
              </a:solidFill>
            </a:endParaRPr>
          </a:p>
        </p:txBody>
      </p:sp>
      <p:sp>
        <p:nvSpPr>
          <p:cNvPr id="625" name="Google Shape;625;p55"/>
          <p:cNvSpPr/>
          <p:nvPr/>
        </p:nvSpPr>
        <p:spPr>
          <a:xfrm>
            <a:off x="9285425" y="1778137"/>
            <a:ext cx="24411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26" name="Google Shape;626;p55"/>
          <p:cNvSpPr/>
          <p:nvPr/>
        </p:nvSpPr>
        <p:spPr>
          <a:xfrm>
            <a:off x="9302700" y="4205474"/>
            <a:ext cx="24411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27" name="Google Shape;627;p55"/>
          <p:cNvSpPr/>
          <p:nvPr/>
        </p:nvSpPr>
        <p:spPr>
          <a:xfrm>
            <a:off x="9285425" y="1778140"/>
            <a:ext cx="2441100" cy="1950000"/>
          </a:xfrm>
          <a:prstGeom prst="rect">
            <a:avLst/>
          </a:prstGeom>
          <a:noFill/>
          <a:ln cap="flat" cmpd="sng" w="9525">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marR="12700" rtl="0" algn="l">
              <a:spcBef>
                <a:spcPts val="1000"/>
              </a:spcBef>
              <a:spcAft>
                <a:spcPts val="2400"/>
              </a:spcAft>
              <a:buNone/>
            </a:pPr>
            <a:r>
              <a:rPr b="1" lang="en-US">
                <a:solidFill>
                  <a:schemeClr val="dk1"/>
                </a:solidFill>
                <a:highlight>
                  <a:srgbClr val="FFFFFF"/>
                </a:highlight>
                <a:latin typeface="Open Sans"/>
                <a:ea typeface="Open Sans"/>
                <a:cs typeface="Open Sans"/>
                <a:sym typeface="Open Sans"/>
              </a:rPr>
              <a:t>Events team - </a:t>
            </a:r>
            <a:r>
              <a:rPr lang="en-US">
                <a:solidFill>
                  <a:schemeClr val="dk1"/>
                </a:solidFill>
                <a:latin typeface="Open Sans"/>
                <a:ea typeface="Open Sans"/>
                <a:cs typeface="Open Sans"/>
                <a:sym typeface="Open Sans"/>
              </a:rPr>
              <a:t>Access to a full range of events services to help the project build and grow a community around it</a:t>
            </a:r>
            <a:endParaRPr b="1">
              <a:solidFill>
                <a:schemeClr val="dk1"/>
              </a:solidFill>
              <a:latin typeface="Open Sans"/>
              <a:ea typeface="Open Sans"/>
              <a:cs typeface="Open Sans"/>
              <a:sym typeface="Open Sans"/>
            </a:endParaRPr>
          </a:p>
        </p:txBody>
      </p:sp>
      <p:sp>
        <p:nvSpPr>
          <p:cNvPr id="628" name="Google Shape;628;p55"/>
          <p:cNvSpPr/>
          <p:nvPr/>
        </p:nvSpPr>
        <p:spPr>
          <a:xfrm>
            <a:off x="6432501" y="1747324"/>
            <a:ext cx="24411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29" name="Google Shape;629;p55"/>
          <p:cNvSpPr/>
          <p:nvPr/>
        </p:nvSpPr>
        <p:spPr>
          <a:xfrm>
            <a:off x="9302700" y="4205478"/>
            <a:ext cx="2441100" cy="1950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12700" rtl="0" algn="l">
              <a:spcBef>
                <a:spcPts val="1000"/>
              </a:spcBef>
              <a:spcAft>
                <a:spcPts val="0"/>
              </a:spcAft>
              <a:buNone/>
            </a:pPr>
            <a:r>
              <a:t/>
            </a:r>
            <a:endParaRPr b="1">
              <a:solidFill>
                <a:srgbClr val="444444"/>
              </a:solidFill>
              <a:highlight>
                <a:srgbClr val="FFFFFF"/>
              </a:highlight>
              <a:latin typeface="Open Sans"/>
              <a:ea typeface="Open Sans"/>
              <a:cs typeface="Open Sans"/>
              <a:sym typeface="Open Sans"/>
            </a:endParaRPr>
          </a:p>
          <a:p>
            <a:pPr indent="0" lvl="0" marL="0" marR="12700" rtl="0" algn="l">
              <a:spcBef>
                <a:spcPts val="2400"/>
              </a:spcBef>
              <a:spcAft>
                <a:spcPts val="0"/>
              </a:spcAft>
              <a:buNone/>
            </a:pPr>
            <a:r>
              <a:rPr b="1" lang="en-US">
                <a:solidFill>
                  <a:srgbClr val="444444"/>
                </a:solidFill>
                <a:highlight>
                  <a:srgbClr val="FFFFFF"/>
                </a:highlight>
                <a:latin typeface="Open Sans"/>
                <a:ea typeface="Open Sans"/>
                <a:cs typeface="Open Sans"/>
                <a:sym typeface="Open Sans"/>
              </a:rPr>
              <a:t>Legal</a:t>
            </a:r>
            <a:r>
              <a:rPr lang="en-US">
                <a:solidFill>
                  <a:srgbClr val="444444"/>
                </a:solidFill>
                <a:highlight>
                  <a:srgbClr val="FFFFFF"/>
                </a:highlight>
                <a:latin typeface="Open Sans"/>
                <a:ea typeface="Open Sans"/>
                <a:cs typeface="Open Sans"/>
                <a:sym typeface="Open Sans"/>
              </a:rPr>
              <a:t> </a:t>
            </a:r>
            <a:r>
              <a:rPr b="1" lang="en-US">
                <a:solidFill>
                  <a:srgbClr val="444444"/>
                </a:solidFill>
                <a:highlight>
                  <a:srgbClr val="FFFFFF"/>
                </a:highlight>
                <a:latin typeface="Open Sans"/>
                <a:ea typeface="Open Sans"/>
                <a:cs typeface="Open Sans"/>
                <a:sym typeface="Open Sans"/>
              </a:rPr>
              <a:t>support</a:t>
            </a:r>
            <a:r>
              <a:rPr lang="en-US">
                <a:solidFill>
                  <a:srgbClr val="2F2F2F"/>
                </a:solidFill>
                <a:latin typeface="Open Sans"/>
                <a:ea typeface="Open Sans"/>
                <a:cs typeface="Open Sans"/>
                <a:sym typeface="Open Sans"/>
              </a:rPr>
              <a:t> - including  hosting the trademark, CLA and DCO integration with GitHub, compliance scans, export control filings, etc. </a:t>
            </a:r>
            <a:endParaRPr>
              <a:solidFill>
                <a:srgbClr val="676767"/>
              </a:solidFill>
              <a:highlight>
                <a:srgbClr val="FFFFFF"/>
              </a:highlight>
              <a:latin typeface="Open Sans"/>
              <a:ea typeface="Open Sans"/>
              <a:cs typeface="Open Sans"/>
              <a:sym typeface="Open Sans"/>
            </a:endParaRPr>
          </a:p>
          <a:p>
            <a:pPr indent="0" lvl="0" marL="0" rtl="0" algn="ctr">
              <a:spcBef>
                <a:spcPts val="2400"/>
              </a:spcBef>
              <a:spcAft>
                <a:spcPts val="0"/>
              </a:spcAft>
              <a:buNone/>
            </a:pPr>
            <a:r>
              <a:t/>
            </a:r>
            <a:endParaRPr b="1">
              <a:solidFill>
                <a:srgbClr val="168FDF"/>
              </a:solidFill>
              <a:latin typeface="Open Sans"/>
              <a:ea typeface="Open Sans"/>
              <a:cs typeface="Open Sans"/>
              <a:sym typeface="Open Sans"/>
            </a:endParaRPr>
          </a:p>
        </p:txBody>
      </p:sp>
      <p:sp>
        <p:nvSpPr>
          <p:cNvPr id="630" name="Google Shape;630;p55"/>
          <p:cNvSpPr/>
          <p:nvPr/>
        </p:nvSpPr>
        <p:spPr>
          <a:xfrm>
            <a:off x="530739" y="1778162"/>
            <a:ext cx="24411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31" name="Google Shape;631;p55"/>
          <p:cNvSpPr/>
          <p:nvPr/>
        </p:nvSpPr>
        <p:spPr>
          <a:xfrm>
            <a:off x="530739" y="1778165"/>
            <a:ext cx="2441100" cy="1950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12700" marR="12700" rtl="0" algn="l">
              <a:spcBef>
                <a:spcPts val="1000"/>
              </a:spcBef>
              <a:spcAft>
                <a:spcPts val="2400"/>
              </a:spcAft>
              <a:buNone/>
            </a:pPr>
            <a:r>
              <a:rPr b="1" lang="en-US">
                <a:solidFill>
                  <a:srgbClr val="444444"/>
                </a:solidFill>
                <a:highlight>
                  <a:srgbClr val="FFFFFF"/>
                </a:highlight>
                <a:latin typeface="Open Sans"/>
                <a:ea typeface="Open Sans"/>
                <a:cs typeface="Open Sans"/>
                <a:sym typeface="Open Sans"/>
              </a:rPr>
              <a:t>Neutral Hosting </a:t>
            </a:r>
            <a:r>
              <a:rPr lang="en-US">
                <a:solidFill>
                  <a:srgbClr val="444444"/>
                </a:solidFill>
                <a:highlight>
                  <a:srgbClr val="FFFFFF"/>
                </a:highlight>
                <a:latin typeface="Open Sans"/>
                <a:ea typeface="Open Sans"/>
                <a:cs typeface="Open Sans"/>
                <a:sym typeface="Open Sans"/>
              </a:rPr>
              <a:t>with technical</a:t>
            </a:r>
            <a:r>
              <a:rPr lang="en-US">
                <a:solidFill>
                  <a:srgbClr val="2F2F2F"/>
                </a:solidFill>
                <a:latin typeface="Open Sans"/>
                <a:ea typeface="Open Sans"/>
                <a:cs typeface="Open Sans"/>
                <a:sym typeface="Open Sans"/>
              </a:rPr>
              <a:t> open and neutral governance model </a:t>
            </a:r>
            <a:r>
              <a:rPr lang="en-US">
                <a:solidFill>
                  <a:srgbClr val="676767"/>
                </a:solidFill>
                <a:highlight>
                  <a:srgbClr val="FFFFFF"/>
                </a:highlight>
                <a:latin typeface="Open Sans"/>
                <a:ea typeface="Open Sans"/>
                <a:cs typeface="Open Sans"/>
                <a:sym typeface="Open Sans"/>
              </a:rPr>
              <a:t> </a:t>
            </a:r>
            <a:endParaRPr>
              <a:solidFill>
                <a:srgbClr val="168FDF"/>
              </a:solidFill>
              <a:latin typeface="Open Sans"/>
              <a:ea typeface="Open Sans"/>
              <a:cs typeface="Open Sans"/>
              <a:sym typeface="Open Sans"/>
            </a:endParaRPr>
          </a:p>
        </p:txBody>
      </p:sp>
      <p:sp>
        <p:nvSpPr>
          <p:cNvPr id="632" name="Google Shape;632;p55"/>
          <p:cNvSpPr/>
          <p:nvPr/>
        </p:nvSpPr>
        <p:spPr>
          <a:xfrm>
            <a:off x="562599" y="4185300"/>
            <a:ext cx="2441100" cy="1950000"/>
          </a:xfrm>
          <a:prstGeom prst="rect">
            <a:avLst/>
          </a:prstGeom>
          <a:solidFill>
            <a:srgbClr val="FFFFFF"/>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33" name="Google Shape;633;p55"/>
          <p:cNvSpPr/>
          <p:nvPr/>
        </p:nvSpPr>
        <p:spPr>
          <a:xfrm>
            <a:off x="3481625" y="4185300"/>
            <a:ext cx="24411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34" name="Google Shape;634;p55"/>
          <p:cNvSpPr/>
          <p:nvPr/>
        </p:nvSpPr>
        <p:spPr>
          <a:xfrm>
            <a:off x="6432501" y="1747328"/>
            <a:ext cx="2441100" cy="1950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12700" rtl="0" algn="l">
              <a:spcBef>
                <a:spcPts val="1000"/>
              </a:spcBef>
              <a:spcAft>
                <a:spcPts val="2400"/>
              </a:spcAft>
              <a:buNone/>
            </a:pPr>
            <a:r>
              <a:rPr b="1" lang="en-US">
                <a:solidFill>
                  <a:srgbClr val="444444"/>
                </a:solidFill>
                <a:highlight>
                  <a:srgbClr val="FFFFFF"/>
                </a:highlight>
                <a:latin typeface="Open Sans"/>
                <a:ea typeface="Open Sans"/>
                <a:cs typeface="Open Sans"/>
                <a:sym typeface="Open Sans"/>
              </a:rPr>
              <a:t>Training &amp; Certification - </a:t>
            </a:r>
            <a:r>
              <a:rPr lang="en-US">
                <a:solidFill>
                  <a:srgbClr val="676767"/>
                </a:solidFill>
                <a:highlight>
                  <a:schemeClr val="lt1"/>
                </a:highlight>
                <a:latin typeface="Open Sans"/>
                <a:ea typeface="Open Sans"/>
                <a:cs typeface="Open Sans"/>
                <a:sym typeface="Open Sans"/>
              </a:rPr>
              <a:t>We build training classes, design and execute and testing and certification programs in support of hosted projects</a:t>
            </a:r>
            <a:endParaRPr b="1">
              <a:solidFill>
                <a:srgbClr val="444444"/>
              </a:solidFill>
              <a:highlight>
                <a:srgbClr val="FFFFFF"/>
              </a:highlight>
              <a:latin typeface="Open Sans"/>
              <a:ea typeface="Open Sans"/>
              <a:cs typeface="Open Sans"/>
              <a:sym typeface="Open Sans"/>
            </a:endParaRPr>
          </a:p>
        </p:txBody>
      </p:sp>
      <p:sp>
        <p:nvSpPr>
          <p:cNvPr id="635" name="Google Shape;635;p55"/>
          <p:cNvSpPr/>
          <p:nvPr/>
        </p:nvSpPr>
        <p:spPr>
          <a:xfrm>
            <a:off x="562599" y="4185300"/>
            <a:ext cx="2441100" cy="19500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12700" marR="12700" rtl="0" algn="l">
              <a:spcBef>
                <a:spcPts val="1000"/>
              </a:spcBef>
              <a:spcAft>
                <a:spcPts val="0"/>
              </a:spcAft>
              <a:buNone/>
            </a:pPr>
            <a:r>
              <a:t/>
            </a:r>
            <a:endParaRPr b="1">
              <a:solidFill>
                <a:schemeClr val="dk1"/>
              </a:solidFill>
              <a:highlight>
                <a:srgbClr val="FFFFFF"/>
              </a:highlight>
              <a:latin typeface="Open Sans"/>
              <a:ea typeface="Open Sans"/>
              <a:cs typeface="Open Sans"/>
              <a:sym typeface="Open Sans"/>
            </a:endParaRPr>
          </a:p>
          <a:p>
            <a:pPr indent="0" lvl="0" marL="12700" marR="12700" rtl="0" algn="l">
              <a:spcBef>
                <a:spcPts val="2400"/>
              </a:spcBef>
              <a:spcAft>
                <a:spcPts val="2400"/>
              </a:spcAft>
              <a:buNone/>
            </a:pPr>
            <a:r>
              <a:rPr b="1" lang="en-US">
                <a:solidFill>
                  <a:schemeClr val="dk1"/>
                </a:solidFill>
                <a:highlight>
                  <a:srgbClr val="FFFFFF"/>
                </a:highlight>
                <a:latin typeface="Open Sans"/>
                <a:ea typeface="Open Sans"/>
                <a:cs typeface="Open Sans"/>
                <a:sym typeface="Open Sans"/>
              </a:rPr>
              <a:t>Developer Operations </a:t>
            </a:r>
            <a:r>
              <a:rPr lang="en-US">
                <a:solidFill>
                  <a:schemeClr val="dk1"/>
                </a:solidFill>
                <a:highlight>
                  <a:schemeClr val="lt1"/>
                </a:highlight>
                <a:latin typeface="Open Sans"/>
                <a:ea typeface="Open Sans"/>
                <a:cs typeface="Open Sans"/>
                <a:sym typeface="Open Sans"/>
              </a:rPr>
              <a:t> - LFX platform, IT infrastructure, release management, IT ops, support, security audits, etc.</a:t>
            </a:r>
            <a:endParaRPr b="1">
              <a:solidFill>
                <a:schemeClr val="dk1"/>
              </a:solidFill>
              <a:latin typeface="Open Sans"/>
              <a:ea typeface="Open Sans"/>
              <a:cs typeface="Open Sans"/>
              <a:sym typeface="Open Sans"/>
            </a:endParaRPr>
          </a:p>
        </p:txBody>
      </p:sp>
      <p:sp>
        <p:nvSpPr>
          <p:cNvPr id="636" name="Google Shape;636;p55"/>
          <p:cNvSpPr/>
          <p:nvPr/>
        </p:nvSpPr>
        <p:spPr>
          <a:xfrm>
            <a:off x="3464422" y="1768050"/>
            <a:ext cx="25266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37" name="Google Shape;637;p55"/>
          <p:cNvSpPr/>
          <p:nvPr/>
        </p:nvSpPr>
        <p:spPr>
          <a:xfrm>
            <a:off x="3481625" y="4185303"/>
            <a:ext cx="2441100" cy="1950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12700" rtl="0" algn="l">
              <a:spcBef>
                <a:spcPts val="1000"/>
              </a:spcBef>
              <a:spcAft>
                <a:spcPts val="2400"/>
              </a:spcAft>
              <a:buNone/>
            </a:pPr>
            <a:r>
              <a:rPr b="1" lang="en-US">
                <a:solidFill>
                  <a:srgbClr val="2F2F2F"/>
                </a:solidFill>
                <a:latin typeface="Open Sans"/>
                <a:ea typeface="Open Sans"/>
                <a:cs typeface="Open Sans"/>
                <a:sym typeface="Open Sans"/>
              </a:rPr>
              <a:t>Endorsement &amp; mentorship</a:t>
            </a:r>
            <a:r>
              <a:rPr lang="en-US">
                <a:solidFill>
                  <a:srgbClr val="2F2F2F"/>
                </a:solidFill>
                <a:latin typeface="Open Sans"/>
                <a:ea typeface="Open Sans"/>
                <a:cs typeface="Open Sans"/>
                <a:sym typeface="Open Sans"/>
              </a:rPr>
              <a:t> by members of the LF AI &amp; Data Technical Advisory Committee</a:t>
            </a:r>
            <a:endParaRPr>
              <a:solidFill>
                <a:srgbClr val="444444"/>
              </a:solidFill>
              <a:highlight>
                <a:srgbClr val="FFFFFF"/>
              </a:highlight>
              <a:latin typeface="Open Sans"/>
              <a:ea typeface="Open Sans"/>
              <a:cs typeface="Open Sans"/>
              <a:sym typeface="Open Sans"/>
            </a:endParaRPr>
          </a:p>
        </p:txBody>
      </p:sp>
      <p:sp>
        <p:nvSpPr>
          <p:cNvPr id="638" name="Google Shape;638;p55"/>
          <p:cNvSpPr/>
          <p:nvPr/>
        </p:nvSpPr>
        <p:spPr>
          <a:xfrm>
            <a:off x="3464422" y="1768053"/>
            <a:ext cx="2526600" cy="1950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marR="12700" rtl="0" algn="l">
              <a:spcBef>
                <a:spcPts val="1000"/>
              </a:spcBef>
              <a:spcAft>
                <a:spcPts val="600"/>
              </a:spcAft>
              <a:buNone/>
            </a:pPr>
            <a:r>
              <a:rPr b="1" lang="en-US">
                <a:solidFill>
                  <a:srgbClr val="444444"/>
                </a:solidFill>
                <a:highlight>
                  <a:srgbClr val="FFFFFF"/>
                </a:highlight>
                <a:latin typeface="Open Sans"/>
                <a:ea typeface="Open Sans"/>
                <a:cs typeface="Open Sans"/>
                <a:sym typeface="Open Sans"/>
              </a:rPr>
              <a:t>Dedicated staff -</a:t>
            </a:r>
            <a:r>
              <a:rPr lang="en-US">
                <a:solidFill>
                  <a:srgbClr val="444444"/>
                </a:solidFill>
                <a:highlight>
                  <a:srgbClr val="FFFFFF"/>
                </a:highlight>
                <a:latin typeface="Open Sans"/>
                <a:ea typeface="Open Sans"/>
                <a:cs typeface="Open Sans"/>
                <a:sym typeface="Open Sans"/>
              </a:rPr>
              <a:t> </a:t>
            </a:r>
            <a:r>
              <a:rPr lang="en-US">
                <a:solidFill>
                  <a:srgbClr val="2F2F2F"/>
                </a:solidFill>
                <a:latin typeface="Open Sans"/>
                <a:ea typeface="Open Sans"/>
                <a:cs typeface="Open Sans"/>
                <a:sym typeface="Open Sans"/>
              </a:rPr>
              <a:t>Access to full-time staff (ED, PM, Tech) with </a:t>
            </a:r>
            <a:r>
              <a:rPr lang="en-US">
                <a:solidFill>
                  <a:srgbClr val="444444"/>
                </a:solidFill>
                <a:highlight>
                  <a:srgbClr val="FFFFFF"/>
                </a:highlight>
                <a:latin typeface="Open Sans"/>
                <a:ea typeface="Open Sans"/>
                <a:cs typeface="Open Sans"/>
                <a:sym typeface="Open Sans"/>
              </a:rPr>
              <a:t>p</a:t>
            </a:r>
            <a:r>
              <a:rPr lang="en-US">
                <a:solidFill>
                  <a:srgbClr val="2F2F2F"/>
                </a:solidFill>
                <a:latin typeface="Open Sans"/>
                <a:ea typeface="Open Sans"/>
                <a:cs typeface="Open Sans"/>
                <a:sym typeface="Open Sans"/>
              </a:rPr>
              <a:t>rogram and project management services</a:t>
            </a:r>
            <a:endParaRPr>
              <a:solidFill>
                <a:srgbClr val="444444"/>
              </a:solidFill>
              <a:highlight>
                <a:srgbClr val="FFFFFF"/>
              </a:highlight>
              <a:latin typeface="Open Sans"/>
              <a:ea typeface="Open Sans"/>
              <a:cs typeface="Open Sans"/>
              <a:sym typeface="Open Sans"/>
            </a:endParaRPr>
          </a:p>
        </p:txBody>
      </p:sp>
      <p:pic>
        <p:nvPicPr>
          <p:cNvPr id="639" name="Google Shape;639;p55"/>
          <p:cNvPicPr preferRelativeResize="0"/>
          <p:nvPr/>
        </p:nvPicPr>
        <p:blipFill rotWithShape="1">
          <a:blip r:embed="rId3">
            <a:alphaModFix/>
          </a:blip>
          <a:srcRect b="86725" l="0" r="0" t="0"/>
          <a:stretch/>
        </p:blipFill>
        <p:spPr>
          <a:xfrm>
            <a:off x="8944025" y="1455188"/>
            <a:ext cx="724975" cy="655951"/>
          </a:xfrm>
          <a:prstGeom prst="rect">
            <a:avLst/>
          </a:prstGeom>
          <a:noFill/>
          <a:ln>
            <a:noFill/>
          </a:ln>
        </p:spPr>
      </p:pic>
      <p:pic>
        <p:nvPicPr>
          <p:cNvPr id="640" name="Google Shape;640;p55"/>
          <p:cNvPicPr preferRelativeResize="0"/>
          <p:nvPr/>
        </p:nvPicPr>
        <p:blipFill rotWithShape="1">
          <a:blip r:embed="rId3">
            <a:alphaModFix/>
          </a:blip>
          <a:srcRect b="72591" l="0" r="8833" t="14133"/>
          <a:stretch/>
        </p:blipFill>
        <p:spPr>
          <a:xfrm>
            <a:off x="8944025" y="3882525"/>
            <a:ext cx="660925" cy="655951"/>
          </a:xfrm>
          <a:prstGeom prst="rect">
            <a:avLst/>
          </a:prstGeom>
          <a:noFill/>
          <a:ln>
            <a:noFill/>
          </a:ln>
        </p:spPr>
      </p:pic>
      <p:pic>
        <p:nvPicPr>
          <p:cNvPr id="641" name="Google Shape;641;p55"/>
          <p:cNvPicPr preferRelativeResize="0"/>
          <p:nvPr/>
        </p:nvPicPr>
        <p:blipFill rotWithShape="1">
          <a:blip r:embed="rId3">
            <a:alphaModFix/>
          </a:blip>
          <a:srcRect b="58090" l="0" r="8833" t="29522"/>
          <a:stretch/>
        </p:blipFill>
        <p:spPr>
          <a:xfrm>
            <a:off x="6056550" y="1424375"/>
            <a:ext cx="660925" cy="612049"/>
          </a:xfrm>
          <a:prstGeom prst="rect">
            <a:avLst/>
          </a:prstGeom>
          <a:noFill/>
          <a:ln>
            <a:noFill/>
          </a:ln>
        </p:spPr>
      </p:pic>
      <p:pic>
        <p:nvPicPr>
          <p:cNvPr id="642" name="Google Shape;642;p55"/>
          <p:cNvPicPr preferRelativeResize="0"/>
          <p:nvPr/>
        </p:nvPicPr>
        <p:blipFill rotWithShape="1">
          <a:blip r:embed="rId3">
            <a:alphaModFix/>
          </a:blip>
          <a:srcRect b="43009" l="0" r="0" t="43715"/>
          <a:stretch/>
        </p:blipFill>
        <p:spPr>
          <a:xfrm>
            <a:off x="137513" y="1455212"/>
            <a:ext cx="724975" cy="655951"/>
          </a:xfrm>
          <a:prstGeom prst="rect">
            <a:avLst/>
          </a:prstGeom>
          <a:noFill/>
          <a:ln>
            <a:noFill/>
          </a:ln>
        </p:spPr>
      </p:pic>
      <p:pic>
        <p:nvPicPr>
          <p:cNvPr id="643" name="Google Shape;643;p55"/>
          <p:cNvPicPr preferRelativeResize="0"/>
          <p:nvPr/>
        </p:nvPicPr>
        <p:blipFill rotWithShape="1">
          <a:blip r:embed="rId3">
            <a:alphaModFix/>
          </a:blip>
          <a:srcRect b="0" l="0" r="0" t="86724"/>
          <a:stretch/>
        </p:blipFill>
        <p:spPr>
          <a:xfrm>
            <a:off x="3037391" y="1465300"/>
            <a:ext cx="792599" cy="655949"/>
          </a:xfrm>
          <a:prstGeom prst="rect">
            <a:avLst/>
          </a:prstGeom>
          <a:noFill/>
          <a:ln>
            <a:noFill/>
          </a:ln>
        </p:spPr>
      </p:pic>
      <p:pic>
        <p:nvPicPr>
          <p:cNvPr id="644" name="Google Shape;644;p55"/>
          <p:cNvPicPr preferRelativeResize="0"/>
          <p:nvPr/>
        </p:nvPicPr>
        <p:blipFill rotWithShape="1">
          <a:blip r:embed="rId3">
            <a:alphaModFix/>
          </a:blip>
          <a:srcRect b="28300" l="0" r="0" t="58423"/>
          <a:stretch/>
        </p:blipFill>
        <p:spPr>
          <a:xfrm>
            <a:off x="189350" y="3882550"/>
            <a:ext cx="792599" cy="655949"/>
          </a:xfrm>
          <a:prstGeom prst="rect">
            <a:avLst/>
          </a:prstGeom>
          <a:noFill/>
          <a:ln>
            <a:noFill/>
          </a:ln>
        </p:spPr>
      </p:pic>
      <p:pic>
        <p:nvPicPr>
          <p:cNvPr id="645" name="Google Shape;645;p55"/>
          <p:cNvPicPr preferRelativeResize="0"/>
          <p:nvPr/>
        </p:nvPicPr>
        <p:blipFill rotWithShape="1">
          <a:blip r:embed="rId3">
            <a:alphaModFix/>
          </a:blip>
          <a:srcRect b="13866" l="0" r="0" t="72858"/>
          <a:stretch/>
        </p:blipFill>
        <p:spPr>
          <a:xfrm>
            <a:off x="3057102" y="3882550"/>
            <a:ext cx="792599" cy="655949"/>
          </a:xfrm>
          <a:prstGeom prst="rect">
            <a:avLst/>
          </a:prstGeom>
          <a:noFill/>
          <a:ln>
            <a:noFill/>
          </a:ln>
        </p:spPr>
      </p:pic>
      <p:sp>
        <p:nvSpPr>
          <p:cNvPr id="646" name="Google Shape;646;p55"/>
          <p:cNvSpPr/>
          <p:nvPr/>
        </p:nvSpPr>
        <p:spPr>
          <a:xfrm>
            <a:off x="6406963" y="4205499"/>
            <a:ext cx="2441100" cy="1950000"/>
          </a:xfrm>
          <a:prstGeom prst="rect">
            <a:avLst/>
          </a:prstGeom>
          <a:solidFill>
            <a:srgbClr val="FFFFFF"/>
          </a:solidFill>
          <a:ln cap="flat" cmpd="sng" w="19050">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highlight>
                <a:srgbClr val="168FDF"/>
              </a:highlight>
              <a:latin typeface="Proxima Nova"/>
              <a:ea typeface="Proxima Nova"/>
              <a:cs typeface="Proxima Nova"/>
              <a:sym typeface="Proxima Nova"/>
            </a:endParaRPr>
          </a:p>
        </p:txBody>
      </p:sp>
      <p:sp>
        <p:nvSpPr>
          <p:cNvPr id="647" name="Google Shape;647;p55"/>
          <p:cNvSpPr/>
          <p:nvPr/>
        </p:nvSpPr>
        <p:spPr>
          <a:xfrm>
            <a:off x="6406963" y="4205503"/>
            <a:ext cx="2441100" cy="1950000"/>
          </a:xfrm>
          <a:prstGeom prst="rect">
            <a:avLst/>
          </a:prstGeom>
          <a:noFill/>
          <a:ln cap="flat" cmpd="sng" w="9525">
            <a:solidFill>
              <a:srgbClr val="00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1000"/>
              </a:spcBef>
              <a:spcAft>
                <a:spcPts val="0"/>
              </a:spcAft>
              <a:buNone/>
            </a:pPr>
            <a:r>
              <a:t/>
            </a:r>
            <a:endParaRPr b="1">
              <a:solidFill>
                <a:srgbClr val="2F2F2F"/>
              </a:solidFill>
              <a:latin typeface="Open Sans"/>
              <a:ea typeface="Open Sans"/>
              <a:cs typeface="Open Sans"/>
              <a:sym typeface="Open Sans"/>
            </a:endParaRPr>
          </a:p>
          <a:p>
            <a:pPr indent="0" lvl="0" marL="0" rtl="0" algn="l">
              <a:spcBef>
                <a:spcPts val="1000"/>
              </a:spcBef>
              <a:spcAft>
                <a:spcPts val="0"/>
              </a:spcAft>
              <a:buNone/>
            </a:pPr>
            <a:r>
              <a:rPr b="1" lang="en-US">
                <a:solidFill>
                  <a:srgbClr val="2F2F2F"/>
                </a:solidFill>
                <a:latin typeface="Open Sans"/>
                <a:ea typeface="Open Sans"/>
                <a:cs typeface="Open Sans"/>
                <a:sym typeface="Open Sans"/>
              </a:rPr>
              <a:t>Marketing and communications services </a:t>
            </a:r>
            <a:r>
              <a:rPr lang="en-US">
                <a:solidFill>
                  <a:srgbClr val="2F2F2F"/>
                </a:solidFill>
                <a:latin typeface="Open Sans"/>
                <a:ea typeface="Open Sans"/>
                <a:cs typeface="Open Sans"/>
                <a:sym typeface="Open Sans"/>
              </a:rPr>
              <a:t>to support community and ecosystem engagement</a:t>
            </a:r>
            <a:endParaRPr>
              <a:solidFill>
                <a:srgbClr val="2F2F2F"/>
              </a:solidFill>
              <a:latin typeface="Open Sans"/>
              <a:ea typeface="Open Sans"/>
              <a:cs typeface="Open Sans"/>
              <a:sym typeface="Open Sans"/>
            </a:endParaRPr>
          </a:p>
          <a:p>
            <a:pPr indent="0" lvl="0" marL="0" marR="12700" rtl="0" algn="l">
              <a:spcBef>
                <a:spcPts val="1000"/>
              </a:spcBef>
              <a:spcAft>
                <a:spcPts val="2400"/>
              </a:spcAft>
              <a:buNone/>
            </a:pPr>
            <a:r>
              <a:t/>
            </a:r>
            <a:endParaRPr b="1">
              <a:solidFill>
                <a:srgbClr val="444444"/>
              </a:solidFill>
              <a:highlight>
                <a:srgbClr val="FFFFFF"/>
              </a:highlight>
              <a:latin typeface="Open Sans"/>
              <a:ea typeface="Open Sans"/>
              <a:cs typeface="Open Sans"/>
              <a:sym typeface="Open Sans"/>
            </a:endParaRPr>
          </a:p>
        </p:txBody>
      </p:sp>
      <p:pic>
        <p:nvPicPr>
          <p:cNvPr id="648" name="Google Shape;648;p55"/>
          <p:cNvPicPr preferRelativeResize="0"/>
          <p:nvPr/>
        </p:nvPicPr>
        <p:blipFill rotWithShape="1">
          <a:blip r:embed="rId3">
            <a:alphaModFix/>
          </a:blip>
          <a:srcRect b="58090" l="0" r="8833" t="29522"/>
          <a:stretch/>
        </p:blipFill>
        <p:spPr>
          <a:xfrm>
            <a:off x="6031013" y="3882550"/>
            <a:ext cx="660925" cy="612049"/>
          </a:xfrm>
          <a:prstGeom prst="rect">
            <a:avLst/>
          </a:prstGeom>
          <a:noFill/>
          <a:ln>
            <a:noFill/>
          </a:ln>
        </p:spPr>
      </p:pic>
      <p:sp>
        <p:nvSpPr>
          <p:cNvPr id="649" name="Google Shape;649;p5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56"/>
          <p:cNvSpPr txBox="1"/>
          <p:nvPr/>
        </p:nvSpPr>
        <p:spPr>
          <a:xfrm>
            <a:off x="117481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100">
                <a:solidFill>
                  <a:srgbClr val="2F2F2F"/>
                </a:solidFill>
                <a:latin typeface="Gill Sans"/>
                <a:ea typeface="Gill Sans"/>
                <a:cs typeface="Gill Sans"/>
                <a:sym typeface="Gill Sans"/>
              </a:rPr>
              <a:t>‹#›</a:t>
            </a:fld>
            <a:endParaRPr sz="1100">
              <a:solidFill>
                <a:srgbClr val="2F2F2F"/>
              </a:solidFill>
              <a:latin typeface="Gill Sans"/>
              <a:ea typeface="Gill Sans"/>
              <a:cs typeface="Gill Sans"/>
              <a:sym typeface="Gill Sans"/>
            </a:endParaRPr>
          </a:p>
        </p:txBody>
      </p:sp>
      <p:sp>
        <p:nvSpPr>
          <p:cNvPr id="655" name="Google Shape;655;p56"/>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Structure and Governance</a:t>
            </a:r>
            <a:endParaRPr/>
          </a:p>
        </p:txBody>
      </p:sp>
      <p:sp>
        <p:nvSpPr>
          <p:cNvPr id="656" name="Google Shape;656;p56"/>
          <p:cNvSpPr/>
          <p:nvPr/>
        </p:nvSpPr>
        <p:spPr>
          <a:xfrm>
            <a:off x="1105756" y="3288675"/>
            <a:ext cx="2606700" cy="747300"/>
          </a:xfrm>
          <a:prstGeom prst="roundRect">
            <a:avLst>
              <a:gd fmla="val 10000" name="adj"/>
            </a:avLst>
          </a:prstGeom>
          <a:solidFill>
            <a:srgbClr val="7564A0"/>
          </a:solidFill>
          <a:ln cap="flat" cmpd="sng" w="12700">
            <a:solidFill>
              <a:srgbClr val="1068A2"/>
            </a:solidFill>
            <a:prstDash val="solid"/>
            <a:miter lim="800000"/>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000000"/>
              </a:solidFill>
              <a:latin typeface="Gill Sans"/>
              <a:ea typeface="Gill Sans"/>
              <a:cs typeface="Gill Sans"/>
              <a:sym typeface="Gill Sans"/>
            </a:endParaRPr>
          </a:p>
        </p:txBody>
      </p:sp>
      <p:sp>
        <p:nvSpPr>
          <p:cNvPr id="657" name="Google Shape;657;p56"/>
          <p:cNvSpPr txBox="1"/>
          <p:nvPr/>
        </p:nvSpPr>
        <p:spPr>
          <a:xfrm>
            <a:off x="1160029" y="3310559"/>
            <a:ext cx="2481900" cy="703500"/>
          </a:xfrm>
          <a:prstGeom prst="rect">
            <a:avLst/>
          </a:prstGeom>
          <a:solidFill>
            <a:srgbClr val="7564A0"/>
          </a:solid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rPr b="1" i="0" lang="en-US" sz="1500" u="none" cap="none" strike="noStrike">
                <a:solidFill>
                  <a:srgbClr val="FFFFFF"/>
                </a:solidFill>
                <a:latin typeface="Gill Sans"/>
                <a:ea typeface="Gill Sans"/>
                <a:cs typeface="Gill Sans"/>
                <a:sym typeface="Gill Sans"/>
              </a:rPr>
              <a:t>Governing Board</a:t>
            </a:r>
            <a:endParaRPr b="1" i="0" sz="1500" u="none" cap="none" strike="noStrike">
              <a:solidFill>
                <a:srgbClr val="FFFFFF"/>
              </a:solidFill>
              <a:latin typeface="Gill Sans"/>
              <a:ea typeface="Gill Sans"/>
              <a:cs typeface="Gill Sans"/>
              <a:sym typeface="Gill Sans"/>
            </a:endParaRPr>
          </a:p>
        </p:txBody>
      </p:sp>
      <p:sp>
        <p:nvSpPr>
          <p:cNvPr id="658" name="Google Shape;658;p56"/>
          <p:cNvSpPr/>
          <p:nvPr/>
        </p:nvSpPr>
        <p:spPr>
          <a:xfrm>
            <a:off x="1105750" y="4236603"/>
            <a:ext cx="1209900" cy="645000"/>
          </a:xfrm>
          <a:prstGeom prst="roundRect">
            <a:avLst>
              <a:gd fmla="val 10000" name="adj"/>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59" name="Google Shape;659;p56"/>
          <p:cNvSpPr txBox="1"/>
          <p:nvPr/>
        </p:nvSpPr>
        <p:spPr>
          <a:xfrm>
            <a:off x="1141185" y="4247864"/>
            <a:ext cx="1138800" cy="622500"/>
          </a:xfrm>
          <a:prstGeom prst="rect">
            <a:avLst/>
          </a:prstGeom>
          <a:solidFill>
            <a:srgbClr val="3C78D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FFFFF"/>
                </a:solidFill>
                <a:latin typeface="Gill Sans"/>
                <a:ea typeface="Gill Sans"/>
                <a:cs typeface="Gill Sans"/>
                <a:sym typeface="Gill Sans"/>
              </a:rPr>
              <a:t>Outreach</a:t>
            </a:r>
            <a:endParaRPr b="1" i="0" sz="1200" u="none" cap="none" strike="noStrike">
              <a:solidFill>
                <a:srgbClr val="FFFFFF"/>
              </a:solidFill>
              <a:latin typeface="Gill Sans"/>
              <a:ea typeface="Gill Sans"/>
              <a:cs typeface="Gill Sans"/>
              <a:sym typeface="Gill Sans"/>
            </a:endParaRPr>
          </a:p>
        </p:txBody>
      </p:sp>
      <p:sp>
        <p:nvSpPr>
          <p:cNvPr id="660" name="Google Shape;660;p56"/>
          <p:cNvSpPr/>
          <p:nvPr/>
        </p:nvSpPr>
        <p:spPr>
          <a:xfrm>
            <a:off x="2417203" y="4236603"/>
            <a:ext cx="1209900" cy="645000"/>
          </a:xfrm>
          <a:prstGeom prst="roundRect">
            <a:avLst>
              <a:gd fmla="val 10000" name="adj"/>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61" name="Google Shape;661;p56"/>
          <p:cNvSpPr txBox="1"/>
          <p:nvPr/>
        </p:nvSpPr>
        <p:spPr>
          <a:xfrm>
            <a:off x="2452638" y="4247864"/>
            <a:ext cx="1138800" cy="622500"/>
          </a:xfrm>
          <a:prstGeom prst="rect">
            <a:avLst/>
          </a:prstGeom>
          <a:solidFill>
            <a:srgbClr val="3C78D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FFFFF"/>
                </a:solidFill>
                <a:latin typeface="Gill Sans"/>
                <a:ea typeface="Gill Sans"/>
                <a:cs typeface="Gill Sans"/>
                <a:sym typeface="Gill Sans"/>
              </a:rPr>
              <a:t>Legal</a:t>
            </a:r>
            <a:endParaRPr b="1" i="0" sz="1200" u="none" cap="none" strike="noStrike">
              <a:solidFill>
                <a:srgbClr val="FFFFFF"/>
              </a:solidFill>
              <a:latin typeface="Gill Sans"/>
              <a:ea typeface="Gill Sans"/>
              <a:cs typeface="Gill Sans"/>
              <a:sym typeface="Gill Sans"/>
            </a:endParaRPr>
          </a:p>
        </p:txBody>
      </p:sp>
      <p:sp>
        <p:nvSpPr>
          <p:cNvPr id="662" name="Google Shape;662;p56"/>
          <p:cNvSpPr/>
          <p:nvPr/>
        </p:nvSpPr>
        <p:spPr>
          <a:xfrm>
            <a:off x="2417175" y="4939546"/>
            <a:ext cx="1209900" cy="645000"/>
          </a:xfrm>
          <a:prstGeom prst="roundRect">
            <a:avLst>
              <a:gd fmla="val 10000" name="adj"/>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63" name="Google Shape;663;p56"/>
          <p:cNvSpPr txBox="1"/>
          <p:nvPr/>
        </p:nvSpPr>
        <p:spPr>
          <a:xfrm>
            <a:off x="2452603" y="4961573"/>
            <a:ext cx="1138800" cy="619500"/>
          </a:xfrm>
          <a:prstGeom prst="rect">
            <a:avLst/>
          </a:prstGeom>
          <a:solidFill>
            <a:srgbClr val="3C78D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FFFFF"/>
                </a:solidFill>
                <a:latin typeface="Gill Sans"/>
                <a:ea typeface="Gill Sans"/>
                <a:cs typeface="Gill Sans"/>
                <a:sym typeface="Gill Sans"/>
              </a:rPr>
              <a:t>Budget</a:t>
            </a:r>
            <a:endParaRPr b="1" i="0" sz="1200" u="none" cap="none" strike="noStrike">
              <a:solidFill>
                <a:srgbClr val="FFFFFF"/>
              </a:solidFill>
              <a:latin typeface="Gill Sans"/>
              <a:ea typeface="Gill Sans"/>
              <a:cs typeface="Gill Sans"/>
              <a:sym typeface="Gill Sans"/>
            </a:endParaRPr>
          </a:p>
        </p:txBody>
      </p:sp>
      <p:sp>
        <p:nvSpPr>
          <p:cNvPr id="664" name="Google Shape;664;p56"/>
          <p:cNvSpPr/>
          <p:nvPr/>
        </p:nvSpPr>
        <p:spPr>
          <a:xfrm>
            <a:off x="4130023" y="3292767"/>
            <a:ext cx="2177400" cy="747300"/>
          </a:xfrm>
          <a:prstGeom prst="roundRect">
            <a:avLst>
              <a:gd fmla="val 10000" name="adj"/>
            </a:avLst>
          </a:prstGeom>
          <a:solidFill>
            <a:srgbClr val="38761D"/>
          </a:solidFill>
          <a:ln cap="flat" cmpd="sng" w="9525">
            <a:solidFill>
              <a:srgbClr val="7564A0"/>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ctr">
              <a:lnSpc>
                <a:spcPct val="90000"/>
              </a:lnSpc>
              <a:spcBef>
                <a:spcPts val="0"/>
              </a:spcBef>
              <a:spcAft>
                <a:spcPts val="0"/>
              </a:spcAft>
              <a:buClr>
                <a:srgbClr val="000000"/>
              </a:buClr>
              <a:buSzPts val="1500"/>
              <a:buFont typeface="Arial"/>
              <a:buNone/>
            </a:pPr>
            <a:r>
              <a:rPr b="1" lang="en-US" sz="1500">
                <a:solidFill>
                  <a:srgbClr val="FFFFFF"/>
                </a:solidFill>
                <a:latin typeface="Gill Sans"/>
                <a:ea typeface="Gill Sans"/>
                <a:cs typeface="Gill Sans"/>
                <a:sym typeface="Gill Sans"/>
              </a:rPr>
              <a:t>Technical Advisory Council</a:t>
            </a:r>
            <a:endParaRPr b="1" sz="1600">
              <a:latin typeface="Gill Sans"/>
              <a:ea typeface="Gill Sans"/>
              <a:cs typeface="Gill Sans"/>
              <a:sym typeface="Gill Sans"/>
            </a:endParaRPr>
          </a:p>
        </p:txBody>
      </p:sp>
      <p:sp>
        <p:nvSpPr>
          <p:cNvPr id="665" name="Google Shape;665;p56"/>
          <p:cNvSpPr txBox="1"/>
          <p:nvPr/>
        </p:nvSpPr>
        <p:spPr>
          <a:xfrm>
            <a:off x="1141175" y="1820125"/>
            <a:ext cx="26067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900">
                <a:latin typeface="Roboto"/>
                <a:ea typeface="Roboto"/>
                <a:cs typeface="Roboto"/>
                <a:sym typeface="Roboto"/>
              </a:rPr>
              <a:t>Foundation </a:t>
            </a:r>
            <a:r>
              <a:rPr b="1" i="0" lang="en-US" sz="1900" u="none" cap="none" strike="noStrike">
                <a:latin typeface="Roboto"/>
                <a:ea typeface="Roboto"/>
                <a:cs typeface="Roboto"/>
                <a:sym typeface="Roboto"/>
              </a:rPr>
              <a:t>Governance</a:t>
            </a:r>
            <a:endParaRPr b="1" i="0" sz="1900" u="none" cap="none" strike="noStrike">
              <a:latin typeface="Roboto"/>
              <a:ea typeface="Roboto"/>
              <a:cs typeface="Roboto"/>
              <a:sym typeface="Roboto"/>
            </a:endParaRPr>
          </a:p>
          <a:p>
            <a:pPr indent="0" lvl="0" marL="0" rtl="0" algn="ctr">
              <a:lnSpc>
                <a:spcPct val="100000"/>
              </a:lnSpc>
              <a:spcBef>
                <a:spcPts val="0"/>
              </a:spcBef>
              <a:spcAft>
                <a:spcPts val="0"/>
              </a:spcAft>
              <a:buNone/>
            </a:pPr>
            <a:r>
              <a:t/>
            </a:r>
            <a:endParaRPr>
              <a:solidFill>
                <a:srgbClr val="2F2F2F"/>
              </a:solidFill>
              <a:latin typeface="Gill Sans"/>
              <a:ea typeface="Gill Sans"/>
              <a:cs typeface="Gill Sans"/>
              <a:sym typeface="Gill Sans"/>
            </a:endParaRPr>
          </a:p>
          <a:p>
            <a:pPr indent="0" lvl="0" marL="0" rtl="0" algn="ctr">
              <a:lnSpc>
                <a:spcPct val="100000"/>
              </a:lnSpc>
              <a:spcBef>
                <a:spcPts val="0"/>
              </a:spcBef>
              <a:spcAft>
                <a:spcPts val="0"/>
              </a:spcAft>
              <a:buNone/>
            </a:pPr>
            <a:r>
              <a:rPr lang="en-US" sz="1500">
                <a:solidFill>
                  <a:srgbClr val="2F2F2F"/>
                </a:solidFill>
                <a:latin typeface="Gill Sans"/>
                <a:ea typeface="Gill Sans"/>
                <a:cs typeface="Gill Sans"/>
                <a:sym typeface="Gill Sans"/>
              </a:rPr>
              <a:t>(Funding effort)</a:t>
            </a:r>
            <a:endParaRPr b="1" sz="1500">
              <a:latin typeface="Gill Sans"/>
              <a:ea typeface="Gill Sans"/>
              <a:cs typeface="Gill Sans"/>
              <a:sym typeface="Gill Sans"/>
            </a:endParaRPr>
          </a:p>
        </p:txBody>
      </p:sp>
      <p:sp>
        <p:nvSpPr>
          <p:cNvPr id="666" name="Google Shape;666;p56"/>
          <p:cNvSpPr/>
          <p:nvPr/>
        </p:nvSpPr>
        <p:spPr>
          <a:xfrm>
            <a:off x="1105750" y="4939548"/>
            <a:ext cx="1209900" cy="645000"/>
          </a:xfrm>
          <a:prstGeom prst="roundRect">
            <a:avLst>
              <a:gd fmla="val 10000" name="adj"/>
            </a:avLst>
          </a:prstGeom>
          <a:solidFill>
            <a:srgbClr val="3C78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67" name="Google Shape;667;p56"/>
          <p:cNvSpPr txBox="1"/>
          <p:nvPr/>
        </p:nvSpPr>
        <p:spPr>
          <a:xfrm>
            <a:off x="1141185" y="4950809"/>
            <a:ext cx="1138800" cy="622500"/>
          </a:xfrm>
          <a:prstGeom prst="rect">
            <a:avLst/>
          </a:prstGeom>
          <a:solidFill>
            <a:srgbClr val="3C78D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FFFFF"/>
                </a:solidFill>
                <a:latin typeface="Gill Sans"/>
                <a:ea typeface="Gill Sans"/>
                <a:cs typeface="Gill Sans"/>
                <a:sym typeface="Gill Sans"/>
              </a:rPr>
              <a:t>Strategy</a:t>
            </a:r>
            <a:endParaRPr b="1" i="0" sz="1200" u="none" cap="none" strike="noStrike">
              <a:solidFill>
                <a:srgbClr val="FFFFFF"/>
              </a:solidFill>
              <a:latin typeface="Gill Sans"/>
              <a:ea typeface="Gill Sans"/>
              <a:cs typeface="Gill Sans"/>
              <a:sym typeface="Gill Sans"/>
            </a:endParaRPr>
          </a:p>
        </p:txBody>
      </p:sp>
      <p:sp>
        <p:nvSpPr>
          <p:cNvPr id="668" name="Google Shape;668;p56"/>
          <p:cNvSpPr/>
          <p:nvPr/>
        </p:nvSpPr>
        <p:spPr>
          <a:xfrm>
            <a:off x="5260889" y="4244281"/>
            <a:ext cx="1065900" cy="645000"/>
          </a:xfrm>
          <a:prstGeom prst="roundRect">
            <a:avLst>
              <a:gd fmla="val 10000" name="adj"/>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69" name="Google Shape;669;p56"/>
          <p:cNvSpPr txBox="1"/>
          <p:nvPr/>
        </p:nvSpPr>
        <p:spPr>
          <a:xfrm>
            <a:off x="5292104" y="4255542"/>
            <a:ext cx="1003500" cy="622500"/>
          </a:xfrm>
          <a:prstGeom prst="rect">
            <a:avLst/>
          </a:prstGeom>
          <a:solidFill>
            <a:srgbClr val="4A86E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lang="en-US" sz="1200">
                <a:solidFill>
                  <a:srgbClr val="FFFFFF"/>
                </a:solidFill>
                <a:latin typeface="Gill Sans"/>
                <a:ea typeface="Gill Sans"/>
                <a:cs typeface="Gill Sans"/>
                <a:sym typeface="Gill Sans"/>
              </a:rPr>
              <a:t>Trusted </a:t>
            </a:r>
            <a:endParaRPr b="1" sz="1200">
              <a:solidFill>
                <a:srgbClr val="FFFFFF"/>
              </a:solidFill>
              <a:latin typeface="Gill Sans"/>
              <a:ea typeface="Gill Sans"/>
              <a:cs typeface="Gill Sans"/>
              <a:sym typeface="Gill Sans"/>
            </a:endParaRPr>
          </a:p>
          <a:p>
            <a:pPr indent="0" lvl="0" marL="0" marR="0" rtl="0" algn="ctr">
              <a:lnSpc>
                <a:spcPct val="90000"/>
              </a:lnSpc>
              <a:spcBef>
                <a:spcPts val="0"/>
              </a:spcBef>
              <a:spcAft>
                <a:spcPts val="0"/>
              </a:spcAft>
              <a:buClr>
                <a:srgbClr val="000000"/>
              </a:buClr>
              <a:buSzPts val="1400"/>
              <a:buFont typeface="Arial"/>
              <a:buNone/>
            </a:pPr>
            <a:r>
              <a:rPr b="1" lang="en-US" sz="1200">
                <a:solidFill>
                  <a:srgbClr val="FFFFFF"/>
                </a:solidFill>
                <a:latin typeface="Gill Sans"/>
                <a:ea typeface="Gill Sans"/>
                <a:cs typeface="Gill Sans"/>
                <a:sym typeface="Gill Sans"/>
              </a:rPr>
              <a:t>AI</a:t>
            </a:r>
            <a:endParaRPr b="1" sz="1200">
              <a:solidFill>
                <a:srgbClr val="FFFFFF"/>
              </a:solidFill>
              <a:latin typeface="Gill Sans"/>
              <a:ea typeface="Gill Sans"/>
              <a:cs typeface="Gill Sans"/>
              <a:sym typeface="Gill Sans"/>
            </a:endParaRPr>
          </a:p>
        </p:txBody>
      </p:sp>
      <p:sp>
        <p:nvSpPr>
          <p:cNvPr id="670" name="Google Shape;670;p56"/>
          <p:cNvSpPr/>
          <p:nvPr/>
        </p:nvSpPr>
        <p:spPr>
          <a:xfrm>
            <a:off x="4118693" y="4244302"/>
            <a:ext cx="1065900" cy="645000"/>
          </a:xfrm>
          <a:prstGeom prst="roundRect">
            <a:avLst>
              <a:gd fmla="val 10000" name="adj"/>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71" name="Google Shape;671;p56"/>
          <p:cNvSpPr txBox="1"/>
          <p:nvPr/>
        </p:nvSpPr>
        <p:spPr>
          <a:xfrm>
            <a:off x="4151379" y="4262667"/>
            <a:ext cx="1003500" cy="619500"/>
          </a:xfrm>
          <a:prstGeom prst="rect">
            <a:avLst/>
          </a:prstGeom>
          <a:solidFill>
            <a:srgbClr val="4A86E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lang="en-US" sz="1200">
                <a:solidFill>
                  <a:srgbClr val="FFFFFF"/>
                </a:solidFill>
                <a:latin typeface="Gill Sans"/>
                <a:ea typeface="Gill Sans"/>
                <a:cs typeface="Gill Sans"/>
                <a:sym typeface="Gill Sans"/>
              </a:rPr>
              <a:t>ML Workflow &amp; Interop</a:t>
            </a:r>
            <a:endParaRPr b="1" i="0" sz="1200" u="none" cap="none" strike="noStrike">
              <a:solidFill>
                <a:srgbClr val="FFFFFF"/>
              </a:solidFill>
              <a:latin typeface="Gill Sans"/>
              <a:ea typeface="Gill Sans"/>
              <a:cs typeface="Gill Sans"/>
              <a:sym typeface="Gill Sans"/>
            </a:endParaRPr>
          </a:p>
        </p:txBody>
      </p:sp>
      <p:sp>
        <p:nvSpPr>
          <p:cNvPr id="672" name="Google Shape;672;p56"/>
          <p:cNvSpPr txBox="1"/>
          <p:nvPr/>
        </p:nvSpPr>
        <p:spPr>
          <a:xfrm>
            <a:off x="4159375" y="1827850"/>
            <a:ext cx="21363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900">
                <a:latin typeface="Roboto"/>
                <a:ea typeface="Roboto"/>
                <a:cs typeface="Roboto"/>
                <a:sym typeface="Roboto"/>
              </a:rPr>
              <a:t>Technical Coordination</a:t>
            </a:r>
            <a:endParaRPr b="1" sz="1100">
              <a:latin typeface="Gill Sans"/>
              <a:ea typeface="Gill Sans"/>
              <a:cs typeface="Gill Sans"/>
              <a:sym typeface="Gill Sans"/>
            </a:endParaRPr>
          </a:p>
        </p:txBody>
      </p:sp>
      <p:sp>
        <p:nvSpPr>
          <p:cNvPr id="673" name="Google Shape;673;p56"/>
          <p:cNvSpPr/>
          <p:nvPr/>
        </p:nvSpPr>
        <p:spPr>
          <a:xfrm>
            <a:off x="4118691" y="4937558"/>
            <a:ext cx="1065900" cy="645000"/>
          </a:xfrm>
          <a:prstGeom prst="roundRect">
            <a:avLst>
              <a:gd fmla="val 10000" name="adj"/>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74" name="Google Shape;674;p56"/>
          <p:cNvSpPr txBox="1"/>
          <p:nvPr/>
        </p:nvSpPr>
        <p:spPr>
          <a:xfrm>
            <a:off x="4149907" y="4948818"/>
            <a:ext cx="1003500" cy="622500"/>
          </a:xfrm>
          <a:prstGeom prst="rect">
            <a:avLst/>
          </a:prstGeom>
          <a:solidFill>
            <a:srgbClr val="4A86E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lang="en-US" sz="1200">
                <a:solidFill>
                  <a:srgbClr val="FFFFFF"/>
                </a:solidFill>
                <a:latin typeface="Gill Sans"/>
                <a:ea typeface="Gill Sans"/>
                <a:cs typeface="Gill Sans"/>
                <a:sym typeface="Gill Sans"/>
              </a:rPr>
              <a:t>BI &amp; AI</a:t>
            </a:r>
            <a:endParaRPr b="1" sz="1200">
              <a:solidFill>
                <a:srgbClr val="FFFFFF"/>
              </a:solidFill>
              <a:latin typeface="Gill Sans"/>
              <a:ea typeface="Gill Sans"/>
              <a:cs typeface="Gill Sans"/>
              <a:sym typeface="Gill Sans"/>
            </a:endParaRPr>
          </a:p>
        </p:txBody>
      </p:sp>
      <p:sp>
        <p:nvSpPr>
          <p:cNvPr id="675" name="Google Shape;675;p56"/>
          <p:cNvSpPr/>
          <p:nvPr/>
        </p:nvSpPr>
        <p:spPr>
          <a:xfrm>
            <a:off x="5260889" y="4937558"/>
            <a:ext cx="1065900" cy="645000"/>
          </a:xfrm>
          <a:prstGeom prst="roundRect">
            <a:avLst>
              <a:gd fmla="val 10000" name="adj"/>
            </a:avLst>
          </a:prstGeom>
          <a:solidFill>
            <a:srgbClr val="4A86E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FFFFF"/>
              </a:solidFill>
              <a:latin typeface="Gill Sans"/>
              <a:ea typeface="Gill Sans"/>
              <a:cs typeface="Gill Sans"/>
              <a:sym typeface="Gill Sans"/>
            </a:endParaRPr>
          </a:p>
        </p:txBody>
      </p:sp>
      <p:sp>
        <p:nvSpPr>
          <p:cNvPr id="676" name="Google Shape;676;p56"/>
          <p:cNvSpPr txBox="1"/>
          <p:nvPr/>
        </p:nvSpPr>
        <p:spPr>
          <a:xfrm>
            <a:off x="5292104" y="4948818"/>
            <a:ext cx="1003500" cy="622500"/>
          </a:xfrm>
          <a:prstGeom prst="rect">
            <a:avLst/>
          </a:prstGeom>
          <a:solidFill>
            <a:srgbClr val="4A86E8"/>
          </a:solid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lang="en-US" sz="1200">
                <a:solidFill>
                  <a:srgbClr val="FFFFFF"/>
                </a:solidFill>
                <a:latin typeface="Gill Sans"/>
                <a:ea typeface="Gill Sans"/>
                <a:cs typeface="Gill Sans"/>
                <a:sym typeface="Gill Sans"/>
              </a:rPr>
              <a:t>DataOps</a:t>
            </a:r>
            <a:endParaRPr b="1" sz="1200">
              <a:solidFill>
                <a:srgbClr val="FFFFFF"/>
              </a:solidFill>
              <a:latin typeface="Gill Sans"/>
              <a:ea typeface="Gill Sans"/>
              <a:cs typeface="Gill Sans"/>
              <a:sym typeface="Gill Sans"/>
            </a:endParaRPr>
          </a:p>
        </p:txBody>
      </p:sp>
      <p:pic>
        <p:nvPicPr>
          <p:cNvPr id="677" name="Google Shape;677;p56"/>
          <p:cNvPicPr preferRelativeResize="0"/>
          <p:nvPr/>
        </p:nvPicPr>
        <p:blipFill>
          <a:blip r:embed="rId3">
            <a:alphaModFix/>
          </a:blip>
          <a:stretch>
            <a:fillRect/>
          </a:stretch>
        </p:blipFill>
        <p:spPr>
          <a:xfrm>
            <a:off x="6725000" y="3288675"/>
            <a:ext cx="4352753" cy="2282650"/>
          </a:xfrm>
          <a:prstGeom prst="rect">
            <a:avLst/>
          </a:prstGeom>
          <a:noFill/>
          <a:ln>
            <a:noFill/>
          </a:ln>
        </p:spPr>
      </p:pic>
      <p:sp>
        <p:nvSpPr>
          <p:cNvPr id="678" name="Google Shape;678;p56"/>
          <p:cNvSpPr txBox="1"/>
          <p:nvPr/>
        </p:nvSpPr>
        <p:spPr>
          <a:xfrm>
            <a:off x="7833225" y="1827850"/>
            <a:ext cx="2136300" cy="1323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900">
                <a:latin typeface="Roboto"/>
                <a:ea typeface="Roboto"/>
                <a:cs typeface="Roboto"/>
                <a:sym typeface="Roboto"/>
              </a:rPr>
              <a:t>Hosted </a:t>
            </a:r>
            <a:endParaRPr b="1" sz="1900">
              <a:latin typeface="Roboto"/>
              <a:ea typeface="Roboto"/>
              <a:cs typeface="Roboto"/>
              <a:sym typeface="Roboto"/>
            </a:endParaRPr>
          </a:p>
          <a:p>
            <a:pPr indent="0" lvl="0" marL="0" marR="0" rtl="0" algn="ctr">
              <a:lnSpc>
                <a:spcPct val="100000"/>
              </a:lnSpc>
              <a:spcBef>
                <a:spcPts val="0"/>
              </a:spcBef>
              <a:spcAft>
                <a:spcPts val="0"/>
              </a:spcAft>
              <a:buClr>
                <a:srgbClr val="000000"/>
              </a:buClr>
              <a:buSzPts val="1800"/>
              <a:buFont typeface="Arial"/>
              <a:buNone/>
            </a:pPr>
            <a:r>
              <a:rPr b="1" lang="en-US" sz="1900">
                <a:latin typeface="Roboto"/>
                <a:ea typeface="Roboto"/>
                <a:cs typeface="Roboto"/>
                <a:sym typeface="Roboto"/>
              </a:rPr>
              <a:t>Projects</a:t>
            </a:r>
            <a:endParaRPr b="1" sz="1100">
              <a:latin typeface="Gill Sans"/>
              <a:ea typeface="Gill Sans"/>
              <a:cs typeface="Gill Sans"/>
              <a:sym typeface="Gill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57"/>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Members</a:t>
            </a:r>
            <a:endParaRPr/>
          </a:p>
        </p:txBody>
      </p:sp>
      <p:sp>
        <p:nvSpPr>
          <p:cNvPr id="684" name="Google Shape;684;p5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85" name="Google Shape;685;p57"/>
          <p:cNvPicPr preferRelativeResize="0"/>
          <p:nvPr/>
        </p:nvPicPr>
        <p:blipFill>
          <a:blip r:embed="rId3">
            <a:alphaModFix/>
          </a:blip>
          <a:stretch>
            <a:fillRect/>
          </a:stretch>
        </p:blipFill>
        <p:spPr>
          <a:xfrm>
            <a:off x="239250" y="1204151"/>
            <a:ext cx="11705001" cy="497805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1"/>
          <p:cNvSpPr txBox="1"/>
          <p:nvPr>
            <p:ph idx="4294967295" type="subTitle"/>
          </p:nvPr>
        </p:nvSpPr>
        <p:spPr>
          <a:xfrm>
            <a:off x="324150" y="1620450"/>
            <a:ext cx="11543700" cy="3617100"/>
          </a:xfrm>
          <a:prstGeom prst="rect">
            <a:avLst/>
          </a:prstGeom>
          <a:noFill/>
        </p:spPr>
        <p:txBody>
          <a:bodyPr anchorCtr="0" anchor="t" bIns="45700" lIns="91425" spcFirstLastPara="1" rIns="91425" wrap="square" tIns="45700">
            <a:noAutofit/>
          </a:bodyPr>
          <a:lstStyle/>
          <a:p>
            <a:pPr indent="0" lvl="0" marL="0" rtl="0" algn="ctr">
              <a:spcBef>
                <a:spcPts val="1000"/>
              </a:spcBef>
              <a:spcAft>
                <a:spcPts val="0"/>
              </a:spcAft>
              <a:buNone/>
            </a:pPr>
            <a:r>
              <a:rPr lang="en-US" sz="2700"/>
              <a:t>The Linux Foundation’s goal is to create the greatest shared technology investment in history by enabling open collaboration across companies, developers and users.</a:t>
            </a:r>
            <a:endParaRPr sz="2700"/>
          </a:p>
          <a:p>
            <a:pPr indent="0" lvl="0" marL="0" rtl="0" algn="ctr">
              <a:spcBef>
                <a:spcPts val="1000"/>
              </a:spcBef>
              <a:spcAft>
                <a:spcPts val="0"/>
              </a:spcAft>
              <a:buNone/>
            </a:pPr>
            <a:r>
              <a:t/>
            </a:r>
            <a:endParaRPr sz="2700"/>
          </a:p>
          <a:p>
            <a:pPr indent="0" lvl="0" marL="0" rtl="0" algn="ctr">
              <a:spcBef>
                <a:spcPts val="1000"/>
              </a:spcBef>
              <a:spcAft>
                <a:spcPts val="0"/>
              </a:spcAft>
              <a:buNone/>
            </a:pPr>
            <a:r>
              <a:rPr lang="en-US" sz="2700"/>
              <a:t>We are the nonprofit organization of choice to build ecosystems that accelerate open source technology development and commercial adoption on a global scale.</a:t>
            </a:r>
            <a:endParaRPr sz="2700"/>
          </a:p>
        </p:txBody>
      </p:sp>
      <p:sp>
        <p:nvSpPr>
          <p:cNvPr id="169" name="Google Shape;169;p31"/>
          <p:cNvSpPr txBox="1"/>
          <p:nvPr>
            <p:ph idx="4294967295"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5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692" name="Google Shape;692;p58"/>
          <p:cNvSpPr txBox="1"/>
          <p:nvPr>
            <p:ph type="title"/>
          </p:nvPr>
        </p:nvSpPr>
        <p:spPr>
          <a:xfrm>
            <a:off x="609600" y="2447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Ecosystem Overview</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59"/>
          <p:cNvSpPr txBox="1"/>
          <p:nvPr>
            <p:ph type="title"/>
          </p:nvPr>
        </p:nvSpPr>
        <p:spPr>
          <a:xfrm>
            <a:off x="599850" y="2289600"/>
            <a:ext cx="10992300" cy="22788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100"/>
              <a:t>Open source libraries, frameworks, platforms, tools, are a two-way street:  they make AI accessible to everyone, and companies benefit from a community of other contributors helping accelerate open AI applied research.</a:t>
            </a:r>
            <a:endParaRPr sz="3100"/>
          </a:p>
        </p:txBody>
      </p:sp>
      <p:sp>
        <p:nvSpPr>
          <p:cNvPr id="699" name="Google Shape;699;p5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4" name="Shape 704"/>
        <p:cNvGrpSpPr/>
        <p:nvPr/>
      </p:nvGrpSpPr>
      <p:grpSpPr>
        <a:xfrm>
          <a:off x="0" y="0"/>
          <a:ext cx="0" cy="0"/>
          <a:chOff x="0" y="0"/>
          <a:chExt cx="0" cy="0"/>
        </a:xfrm>
      </p:grpSpPr>
      <p:sp>
        <p:nvSpPr>
          <p:cNvPr id="705" name="Google Shape;705;p6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06" name="Google Shape;706;p60"/>
          <p:cNvSpPr txBox="1"/>
          <p:nvPr>
            <p:ph type="title"/>
          </p:nvPr>
        </p:nvSpPr>
        <p:spPr>
          <a:xfrm>
            <a:off x="609600" y="2447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a:solidFill>
                  <a:srgbClr val="168FDF"/>
                </a:solidFill>
              </a:rPr>
              <a:t>The barrier to entry in AI is lower than ever before, thanks to open source software.</a:t>
            </a:r>
            <a:endParaRPr sz="3400">
              <a:solidFill>
                <a:srgbClr val="168FDF"/>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sp>
        <p:nvSpPr>
          <p:cNvPr id="712" name="Google Shape;712;p61"/>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latin typeface="Proxima Nova"/>
                <a:ea typeface="Proxima Nova"/>
                <a:cs typeface="Proxima Nova"/>
                <a:sym typeface="Proxima Nova"/>
              </a:rPr>
              <a:t>Open Source offers </a:t>
            </a:r>
            <a:r>
              <a:rPr i="1" lang="en-US">
                <a:latin typeface="Proxima Nova"/>
                <a:ea typeface="Proxima Nova"/>
                <a:cs typeface="Proxima Nova"/>
                <a:sym typeface="Proxima Nova"/>
              </a:rPr>
              <a:t>unique</a:t>
            </a:r>
            <a:r>
              <a:rPr lang="en-US">
                <a:latin typeface="Proxima Nova"/>
                <a:ea typeface="Proxima Nova"/>
                <a:cs typeface="Proxima Nova"/>
                <a:sym typeface="Proxima Nova"/>
              </a:rPr>
              <a:t> benefits to AI &amp; Data</a:t>
            </a:r>
            <a:endParaRPr i="1" sz="1800">
              <a:latin typeface="Proxima Nova"/>
              <a:ea typeface="Proxima Nova"/>
              <a:cs typeface="Proxima Nova"/>
              <a:sym typeface="Proxima Nova"/>
            </a:endParaRPr>
          </a:p>
        </p:txBody>
      </p:sp>
      <p:sp>
        <p:nvSpPr>
          <p:cNvPr id="713" name="Google Shape;713;p6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14" name="Google Shape;714;p61"/>
          <p:cNvSpPr/>
          <p:nvPr/>
        </p:nvSpPr>
        <p:spPr>
          <a:xfrm flipH="1" rot="10800000">
            <a:off x="3363832" y="1314675"/>
            <a:ext cx="2589000" cy="3287400"/>
          </a:xfrm>
          <a:prstGeom prst="snip1Rect">
            <a:avLst>
              <a:gd fmla="val 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715" name="Google Shape;715;p61"/>
          <p:cNvSpPr txBox="1"/>
          <p:nvPr/>
        </p:nvSpPr>
        <p:spPr>
          <a:xfrm>
            <a:off x="3363820" y="1281150"/>
            <a:ext cx="2589000" cy="27423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2400">
                <a:solidFill>
                  <a:srgbClr val="FFFFFF"/>
                </a:solidFill>
                <a:latin typeface="Open Sans"/>
                <a:ea typeface="Open Sans"/>
                <a:cs typeface="Open Sans"/>
                <a:sym typeface="Open Sans"/>
              </a:rPr>
              <a:t>Robustness</a:t>
            </a:r>
            <a:endParaRPr sz="24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500"/>
              </a:spcBef>
              <a:spcAft>
                <a:spcPts val="0"/>
              </a:spcAft>
              <a:buNone/>
            </a:pPr>
            <a:r>
              <a:rPr lang="en-US" sz="1600">
                <a:solidFill>
                  <a:srgbClr val="FFFFFF"/>
                </a:solidFill>
                <a:latin typeface="Proxima Nova"/>
                <a:ea typeface="Proxima Nova"/>
                <a:cs typeface="Proxima Nova"/>
                <a:sym typeface="Proxima Nova"/>
              </a:rPr>
              <a:t>Methods to detect alterations/tampering with datasets and models, including alterations from known adversarial attacks</a:t>
            </a:r>
            <a:endParaRPr sz="1600">
              <a:solidFill>
                <a:srgbClr val="FFFFFF"/>
              </a:solidFill>
              <a:latin typeface="Proxima Nova"/>
              <a:ea typeface="Proxima Nova"/>
              <a:cs typeface="Proxima Nova"/>
              <a:sym typeface="Proxima Nova"/>
            </a:endParaRPr>
          </a:p>
        </p:txBody>
      </p:sp>
      <p:sp>
        <p:nvSpPr>
          <p:cNvPr id="716" name="Google Shape;716;p61"/>
          <p:cNvSpPr/>
          <p:nvPr/>
        </p:nvSpPr>
        <p:spPr>
          <a:xfrm flipH="1">
            <a:off x="6230884" y="1312540"/>
            <a:ext cx="2589000" cy="3287400"/>
          </a:xfrm>
          <a:prstGeom prst="snip1Rect">
            <a:avLst>
              <a:gd fmla="val 0" name="adj"/>
            </a:avLst>
          </a:prstGeom>
          <a:solidFill>
            <a:srgbClr val="3D85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717" name="Google Shape;717;p61"/>
          <p:cNvSpPr txBox="1"/>
          <p:nvPr/>
        </p:nvSpPr>
        <p:spPr>
          <a:xfrm>
            <a:off x="6230724" y="1281150"/>
            <a:ext cx="2589000" cy="3287400"/>
          </a:xfrm>
          <a:prstGeom prst="rect">
            <a:avLst/>
          </a:prstGeom>
          <a:solidFill>
            <a:schemeClr val="accent1"/>
          </a:solid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2400">
                <a:solidFill>
                  <a:srgbClr val="FFFFFF"/>
                </a:solidFill>
                <a:latin typeface="Open Sans"/>
                <a:ea typeface="Open Sans"/>
                <a:cs typeface="Open Sans"/>
                <a:sym typeface="Open Sans"/>
              </a:rPr>
              <a:t>Explainability</a:t>
            </a:r>
            <a:endParaRPr sz="2400">
              <a:solidFill>
                <a:srgbClr val="FFFFFF"/>
              </a:solidFill>
              <a:latin typeface="Open Sans"/>
              <a:ea typeface="Open Sans"/>
              <a:cs typeface="Open Sans"/>
              <a:sym typeface="Open Sans"/>
            </a:endParaRPr>
          </a:p>
          <a:p>
            <a:pPr indent="0" lvl="0" marL="0" rtl="0" algn="l">
              <a:spcBef>
                <a:spcPts val="50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500"/>
              </a:spcBef>
              <a:spcAft>
                <a:spcPts val="0"/>
              </a:spcAft>
              <a:buNone/>
            </a:pPr>
            <a:r>
              <a:rPr lang="en-US" sz="1600">
                <a:solidFill>
                  <a:srgbClr val="FFFFFF"/>
                </a:solidFill>
                <a:latin typeface="Proxima Nova"/>
                <a:ea typeface="Proxima Nova"/>
                <a:cs typeface="Proxima Nova"/>
                <a:sym typeface="Proxima Nova"/>
              </a:rPr>
              <a:t>Methods to enhance understandability and interpretability by persona/roles in process of AI model outcomes/decision recommendations, incl ranking &amp; debating results and decision options</a:t>
            </a:r>
            <a:endParaRPr sz="16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2100"/>
              </a:spcAft>
              <a:buNone/>
            </a:pPr>
            <a:r>
              <a:t/>
            </a:r>
            <a:endParaRPr sz="1800">
              <a:solidFill>
                <a:srgbClr val="FFFFFF"/>
              </a:solidFill>
              <a:latin typeface="Proxima Nova"/>
              <a:ea typeface="Proxima Nova"/>
              <a:cs typeface="Proxima Nova"/>
              <a:sym typeface="Proxima Nova"/>
            </a:endParaRPr>
          </a:p>
        </p:txBody>
      </p:sp>
      <p:sp>
        <p:nvSpPr>
          <p:cNvPr id="718" name="Google Shape;718;p61"/>
          <p:cNvSpPr/>
          <p:nvPr/>
        </p:nvSpPr>
        <p:spPr>
          <a:xfrm flipH="1" rot="10800000">
            <a:off x="9102451" y="1314675"/>
            <a:ext cx="2589000" cy="3287400"/>
          </a:xfrm>
          <a:prstGeom prst="snip1Rect">
            <a:avLst>
              <a:gd fmla="val 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719" name="Google Shape;719;p61"/>
          <p:cNvSpPr txBox="1"/>
          <p:nvPr/>
        </p:nvSpPr>
        <p:spPr>
          <a:xfrm>
            <a:off x="9097628" y="1281150"/>
            <a:ext cx="2589000" cy="27423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2400">
                <a:solidFill>
                  <a:srgbClr val="FFFFFF"/>
                </a:solidFill>
                <a:latin typeface="Open Sans"/>
                <a:ea typeface="Open Sans"/>
                <a:cs typeface="Open Sans"/>
                <a:sym typeface="Open Sans"/>
              </a:rPr>
              <a:t>Lineage</a:t>
            </a:r>
            <a:endParaRPr sz="24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spcBef>
                <a:spcPts val="500"/>
              </a:spcBef>
              <a:spcAft>
                <a:spcPts val="0"/>
              </a:spcAft>
              <a:buNone/>
            </a:pPr>
            <a:r>
              <a:rPr lang="en-US" sz="1600">
                <a:solidFill>
                  <a:srgbClr val="FFFFFF"/>
                </a:solidFill>
                <a:latin typeface="Proxima Nova"/>
                <a:ea typeface="Proxima Nova"/>
                <a:cs typeface="Proxima Nova"/>
                <a:sym typeface="Proxima Nova"/>
              </a:rPr>
              <a:t>Methods to ensure provenance of datasets and AI models, including reproducibility of generated datasets and AI models</a:t>
            </a:r>
            <a:endParaRPr sz="16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2100"/>
              </a:spcAft>
              <a:buNone/>
            </a:pPr>
            <a:r>
              <a:t/>
            </a:r>
            <a:endParaRPr sz="1800">
              <a:solidFill>
                <a:srgbClr val="FFFFFF"/>
              </a:solidFill>
              <a:latin typeface="Proxima Nova"/>
              <a:ea typeface="Proxima Nova"/>
              <a:cs typeface="Proxima Nova"/>
              <a:sym typeface="Proxima Nova"/>
            </a:endParaRPr>
          </a:p>
        </p:txBody>
      </p:sp>
      <p:sp>
        <p:nvSpPr>
          <p:cNvPr id="720" name="Google Shape;720;p61"/>
          <p:cNvSpPr/>
          <p:nvPr/>
        </p:nvSpPr>
        <p:spPr>
          <a:xfrm flipH="1">
            <a:off x="492265" y="1312540"/>
            <a:ext cx="2589000" cy="3287400"/>
          </a:xfrm>
          <a:prstGeom prst="snip1Rect">
            <a:avLst>
              <a:gd fmla="val 0" name="adj"/>
            </a:avLst>
          </a:prstGeom>
          <a:solidFill>
            <a:schemeClr val="accen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800">
              <a:latin typeface="Proxima Nova"/>
              <a:ea typeface="Proxima Nova"/>
              <a:cs typeface="Proxima Nova"/>
              <a:sym typeface="Proxima Nova"/>
            </a:endParaRPr>
          </a:p>
        </p:txBody>
      </p:sp>
      <p:sp>
        <p:nvSpPr>
          <p:cNvPr id="721" name="Google Shape;721;p61"/>
          <p:cNvSpPr txBox="1"/>
          <p:nvPr/>
        </p:nvSpPr>
        <p:spPr>
          <a:xfrm>
            <a:off x="492050" y="1281150"/>
            <a:ext cx="2589000" cy="27423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0"/>
              </a:spcAft>
              <a:buNone/>
            </a:pPr>
            <a:r>
              <a:rPr lang="en-US" sz="2400">
                <a:solidFill>
                  <a:srgbClr val="FFFFFF"/>
                </a:solidFill>
                <a:latin typeface="Open Sans"/>
                <a:ea typeface="Open Sans"/>
                <a:cs typeface="Open Sans"/>
                <a:sym typeface="Open Sans"/>
              </a:rPr>
              <a:t>Fairness</a:t>
            </a:r>
            <a:endParaRPr sz="24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1800">
              <a:solidFill>
                <a:srgbClr val="FFFFFF"/>
              </a:solidFill>
              <a:latin typeface="Proxima Nova"/>
              <a:ea typeface="Proxima Nova"/>
              <a:cs typeface="Proxima Nova"/>
              <a:sym typeface="Proxima Nova"/>
            </a:endParaRPr>
          </a:p>
          <a:p>
            <a:pPr indent="0" lvl="0" marL="0" rtl="0" algn="ctr">
              <a:lnSpc>
                <a:spcPct val="115000"/>
              </a:lnSpc>
              <a:spcBef>
                <a:spcPts val="0"/>
              </a:spcBef>
              <a:spcAft>
                <a:spcPts val="2100"/>
              </a:spcAft>
              <a:buNone/>
            </a:pPr>
            <a:r>
              <a:rPr lang="en-US" sz="1600">
                <a:solidFill>
                  <a:srgbClr val="FFFFFF"/>
                </a:solidFill>
                <a:latin typeface="Proxima Nova"/>
                <a:ea typeface="Proxima Nova"/>
                <a:cs typeface="Proxima Nova"/>
                <a:sym typeface="Proxima Nova"/>
              </a:rPr>
              <a:t>Methods to detect and mitigate bias in datasets and models, including bias against known protected populations</a:t>
            </a:r>
            <a:endParaRPr sz="1600">
              <a:solidFill>
                <a:srgbClr val="FFFFFF"/>
              </a:solidFill>
              <a:latin typeface="Proxima Nova"/>
              <a:ea typeface="Proxima Nova"/>
              <a:cs typeface="Proxima Nova"/>
              <a:sym typeface="Proxima Nova"/>
            </a:endParaRPr>
          </a:p>
        </p:txBody>
      </p:sp>
      <p:sp>
        <p:nvSpPr>
          <p:cNvPr id="722" name="Google Shape;722;p61"/>
          <p:cNvSpPr/>
          <p:nvPr/>
        </p:nvSpPr>
        <p:spPr>
          <a:xfrm flipH="1">
            <a:off x="496350" y="5727900"/>
            <a:ext cx="11199300" cy="907800"/>
          </a:xfrm>
          <a:prstGeom prst="snip1Rect">
            <a:avLst>
              <a:gd fmla="val 0" name="adj"/>
            </a:avLst>
          </a:prstGeom>
          <a:solidFill>
            <a:srgbClr val="93C47D"/>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latin typeface="Proxima Nova"/>
              <a:ea typeface="Proxima Nova"/>
              <a:cs typeface="Proxima Nova"/>
              <a:sym typeface="Proxima Nova"/>
            </a:endParaRPr>
          </a:p>
        </p:txBody>
      </p:sp>
      <p:sp>
        <p:nvSpPr>
          <p:cNvPr id="723" name="Google Shape;723;p61"/>
          <p:cNvSpPr txBox="1"/>
          <p:nvPr/>
        </p:nvSpPr>
        <p:spPr>
          <a:xfrm>
            <a:off x="496350" y="5727908"/>
            <a:ext cx="11199300" cy="907800"/>
          </a:xfrm>
          <a:prstGeom prst="rect">
            <a:avLst/>
          </a:prstGeom>
          <a:solidFill>
            <a:srgbClr val="38761D"/>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400">
                <a:solidFill>
                  <a:srgbClr val="F3F3F3"/>
                </a:solidFill>
                <a:latin typeface="Open Sans"/>
                <a:ea typeface="Open Sans"/>
                <a:cs typeface="Open Sans"/>
                <a:sym typeface="Open Sans"/>
              </a:rPr>
              <a:t>Data Manipulation Tools</a:t>
            </a:r>
            <a:endParaRPr sz="2400">
              <a:solidFill>
                <a:srgbClr val="F3F3F3"/>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600">
                <a:solidFill>
                  <a:srgbClr val="F3F3F3"/>
                </a:solidFill>
                <a:latin typeface="Proxima Nova"/>
                <a:ea typeface="Proxima Nova"/>
                <a:cs typeface="Proxima Nova"/>
                <a:sym typeface="Proxima Nova"/>
              </a:rPr>
              <a:t>Tools to clean, sort, tagg, track provenance, etc., and a governance structure for doing these thing</a:t>
            </a:r>
            <a:endParaRPr sz="1600">
              <a:solidFill>
                <a:srgbClr val="FFFFFF"/>
              </a:solidFill>
              <a:latin typeface="Open Sans"/>
              <a:ea typeface="Open Sans"/>
              <a:cs typeface="Open Sans"/>
              <a:sym typeface="Open Sans"/>
            </a:endParaRPr>
          </a:p>
        </p:txBody>
      </p:sp>
      <p:sp>
        <p:nvSpPr>
          <p:cNvPr id="724" name="Google Shape;724;p61"/>
          <p:cNvSpPr txBox="1"/>
          <p:nvPr/>
        </p:nvSpPr>
        <p:spPr>
          <a:xfrm>
            <a:off x="492100" y="4710033"/>
            <a:ext cx="11199300" cy="907800"/>
          </a:xfrm>
          <a:prstGeom prst="rect">
            <a:avLst/>
          </a:prstGeom>
          <a:solidFill>
            <a:schemeClr val="accent4"/>
          </a:solid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lang="en-US" sz="2400">
                <a:solidFill>
                  <a:srgbClr val="F3F3F3"/>
                </a:solidFill>
                <a:latin typeface="Open Sans"/>
                <a:ea typeface="Open Sans"/>
                <a:cs typeface="Open Sans"/>
                <a:sym typeface="Open Sans"/>
              </a:rPr>
              <a:t>Open Data </a:t>
            </a:r>
            <a:endParaRPr sz="2400">
              <a:solidFill>
                <a:srgbClr val="F3F3F3"/>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500">
                <a:solidFill>
                  <a:srgbClr val="F3F3F3"/>
                </a:solidFill>
                <a:latin typeface="Proxima Nova"/>
                <a:ea typeface="Proxima Nova"/>
                <a:cs typeface="Proxima Nova"/>
                <a:sym typeface="Proxima Nova"/>
              </a:rPr>
              <a:t>Data licensed under an open source data specific license making it freely available for use without mechanisms of control </a:t>
            </a:r>
            <a:endParaRPr sz="1500">
              <a:solidFill>
                <a:srgbClr val="F3F3F3"/>
              </a:solidFill>
              <a:latin typeface="Proxima Nova"/>
              <a:ea typeface="Proxima Nova"/>
              <a:cs typeface="Proxima Nova"/>
              <a:sym typeface="Proxima Nova"/>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62"/>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 growing ecosystem</a:t>
            </a:r>
            <a:endParaRPr/>
          </a:p>
          <a:p>
            <a:pPr indent="0" lvl="0" marL="0" rtl="0" algn="l">
              <a:spcBef>
                <a:spcPts val="0"/>
              </a:spcBef>
              <a:spcAft>
                <a:spcPts val="0"/>
              </a:spcAft>
              <a:buNone/>
            </a:pPr>
            <a:r>
              <a:rPr lang="en-US" sz="1800"/>
              <a:t>https://l.lfaidata.foundation </a:t>
            </a:r>
            <a:endParaRPr sz="1800"/>
          </a:p>
        </p:txBody>
      </p:sp>
      <p:sp>
        <p:nvSpPr>
          <p:cNvPr id="731" name="Google Shape;731;p6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32" name="Google Shape;732;p62"/>
          <p:cNvSpPr txBox="1"/>
          <p:nvPr/>
        </p:nvSpPr>
        <p:spPr>
          <a:xfrm>
            <a:off x="79175" y="1527525"/>
            <a:ext cx="2214000" cy="533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b="1" lang="en-US" sz="1900">
                <a:solidFill>
                  <a:srgbClr val="168FDF"/>
                </a:solidFill>
                <a:latin typeface="Open Sans"/>
                <a:ea typeface="Open Sans"/>
                <a:cs typeface="Open Sans"/>
                <a:sym typeface="Open Sans"/>
              </a:rPr>
              <a:t>316 projects</a:t>
            </a:r>
            <a:endParaRPr b="1" sz="1900">
              <a:solidFill>
                <a:srgbClr val="168FDF"/>
              </a:solidFill>
              <a:latin typeface="Open Sans"/>
              <a:ea typeface="Open Sans"/>
              <a:cs typeface="Open Sans"/>
              <a:sym typeface="Open Sans"/>
            </a:endParaRPr>
          </a:p>
          <a:p>
            <a:pPr indent="0" lvl="0" marL="50800" marR="50800" rtl="0" algn="ctr">
              <a:lnSpc>
                <a:spcPct val="100000"/>
              </a:lnSpc>
              <a:spcBef>
                <a:spcPts val="0"/>
              </a:spcBef>
              <a:spcAft>
                <a:spcPts val="0"/>
              </a:spcAft>
              <a:buNone/>
            </a:pPr>
            <a:r>
              <a:rPr b="1" lang="en-US" sz="1300">
                <a:solidFill>
                  <a:srgbClr val="666666"/>
                </a:solidFill>
                <a:latin typeface="Open Sans"/>
                <a:ea typeface="Open Sans"/>
                <a:cs typeface="Open Sans"/>
                <a:sym typeface="Open Sans"/>
              </a:rPr>
              <a:t>2.2M+ GitHub Stars</a:t>
            </a:r>
            <a:endParaRPr b="1" sz="1300">
              <a:solidFill>
                <a:srgbClr val="666666"/>
              </a:solidFill>
              <a:latin typeface="Open Sans"/>
              <a:ea typeface="Open Sans"/>
              <a:cs typeface="Open Sans"/>
              <a:sym typeface="Open Sans"/>
            </a:endParaRPr>
          </a:p>
          <a:p>
            <a:pPr indent="0" lvl="0" marL="50800" marR="50800" rtl="0" algn="ctr">
              <a:lnSpc>
                <a:spcPct val="100000"/>
              </a:lnSpc>
              <a:spcBef>
                <a:spcPts val="0"/>
              </a:spcBef>
              <a:spcAft>
                <a:spcPts val="0"/>
              </a:spcAft>
              <a:buNone/>
            </a:pPr>
            <a:r>
              <a:rPr b="1" lang="en-US" sz="1300">
                <a:solidFill>
                  <a:srgbClr val="666666"/>
                </a:solidFill>
                <a:latin typeface="Open Sans"/>
                <a:ea typeface="Open Sans"/>
                <a:cs typeface="Open Sans"/>
                <a:sym typeface="Open Sans"/>
              </a:rPr>
              <a:t>450M+ LoC </a:t>
            </a:r>
            <a:endParaRPr b="1" sz="1300">
              <a:solidFill>
                <a:srgbClr val="666666"/>
              </a:solidFill>
              <a:latin typeface="Open Sans"/>
              <a:ea typeface="Open Sans"/>
              <a:cs typeface="Open Sans"/>
              <a:sym typeface="Open Sans"/>
            </a:endParaRPr>
          </a:p>
          <a:p>
            <a:pPr indent="0" lvl="0" marL="50800" marR="50800" rtl="0" algn="ctr">
              <a:lnSpc>
                <a:spcPct val="100000"/>
              </a:lnSpc>
              <a:spcBef>
                <a:spcPts val="0"/>
              </a:spcBef>
              <a:spcAft>
                <a:spcPts val="0"/>
              </a:spcAft>
              <a:buNone/>
            </a:pPr>
            <a:r>
              <a:rPr b="1" lang="en-US" sz="1300">
                <a:solidFill>
                  <a:srgbClr val="666666"/>
                </a:solidFill>
                <a:latin typeface="Open Sans"/>
                <a:ea typeface="Open Sans"/>
                <a:cs typeface="Open Sans"/>
                <a:sym typeface="Open Sans"/>
              </a:rPr>
              <a:t>40K+ developers</a:t>
            </a:r>
            <a:endParaRPr b="1" sz="1300">
              <a:solidFill>
                <a:srgbClr val="666666"/>
              </a:solidFill>
              <a:latin typeface="Open Sans"/>
              <a:ea typeface="Open Sans"/>
              <a:cs typeface="Open Sans"/>
              <a:sym typeface="Open Sans"/>
            </a:endParaRPr>
          </a:p>
          <a:p>
            <a:pPr indent="0" lvl="0" marL="50800" marR="50800" rtl="0" algn="ctr">
              <a:lnSpc>
                <a:spcPct val="100000"/>
              </a:lnSpc>
              <a:spcBef>
                <a:spcPts val="0"/>
              </a:spcBef>
              <a:spcAft>
                <a:spcPts val="0"/>
              </a:spcAft>
              <a:buNone/>
            </a:pPr>
            <a:r>
              <a:t/>
            </a:r>
            <a:endParaRPr b="1" sz="1900">
              <a:solidFill>
                <a:srgbClr val="666666"/>
              </a:solidFill>
              <a:latin typeface="Open Sans"/>
              <a:ea typeface="Open Sans"/>
              <a:cs typeface="Open Sans"/>
              <a:sym typeface="Open Sans"/>
            </a:endParaRPr>
          </a:p>
          <a:p>
            <a:pPr indent="0" lvl="0" marL="0" rtl="0" algn="ctr">
              <a:spcBef>
                <a:spcPts val="0"/>
              </a:spcBef>
              <a:spcAft>
                <a:spcPts val="0"/>
              </a:spcAft>
              <a:buNone/>
            </a:pPr>
            <a:r>
              <a:rPr b="1" lang="en-US" sz="1900">
                <a:solidFill>
                  <a:srgbClr val="168FDF"/>
                </a:solidFill>
                <a:latin typeface="Open Sans"/>
                <a:ea typeface="Open Sans"/>
                <a:cs typeface="Open Sans"/>
                <a:sym typeface="Open Sans"/>
              </a:rPr>
              <a:t>140+ founding orgs</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rPr b="1" lang="en-US" sz="1900">
                <a:solidFill>
                  <a:srgbClr val="168FDF"/>
                </a:solidFill>
                <a:latin typeface="Open Sans"/>
                <a:ea typeface="Open Sans"/>
                <a:cs typeface="Open Sans"/>
                <a:sym typeface="Open Sans"/>
              </a:rPr>
              <a:t>10+ universities </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rPr b="1" lang="en-US" sz="1900">
                <a:solidFill>
                  <a:srgbClr val="168FDF"/>
                </a:solidFill>
                <a:latin typeface="Open Sans"/>
                <a:ea typeface="Open Sans"/>
                <a:cs typeface="Open Sans"/>
                <a:sym typeface="Open Sans"/>
              </a:rPr>
              <a:t>13 licenses</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rPr b="1" lang="en-US" sz="1900">
                <a:solidFill>
                  <a:srgbClr val="168FDF"/>
                </a:solidFill>
                <a:latin typeface="Open Sans"/>
                <a:ea typeface="Open Sans"/>
                <a:cs typeface="Open Sans"/>
                <a:sym typeface="Open Sans"/>
              </a:rPr>
              <a:t>&gt;450M LoC</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t/>
            </a:r>
            <a:endParaRPr b="1" sz="1900">
              <a:solidFill>
                <a:srgbClr val="168FDF"/>
              </a:solidFill>
              <a:latin typeface="Open Sans"/>
              <a:ea typeface="Open Sans"/>
              <a:cs typeface="Open Sans"/>
              <a:sym typeface="Open Sans"/>
            </a:endParaRPr>
          </a:p>
          <a:p>
            <a:pPr indent="0" lvl="0" marL="0" rtl="0" algn="ctr">
              <a:spcBef>
                <a:spcPts val="0"/>
              </a:spcBef>
              <a:spcAft>
                <a:spcPts val="0"/>
              </a:spcAft>
              <a:buNone/>
            </a:pPr>
            <a:r>
              <a:rPr b="1" lang="en-US" sz="1900">
                <a:solidFill>
                  <a:srgbClr val="168FDF"/>
                </a:solidFill>
                <a:latin typeface="Open Sans"/>
                <a:ea typeface="Open Sans"/>
                <a:cs typeface="Open Sans"/>
                <a:sym typeface="Open Sans"/>
              </a:rPr>
              <a:t>&gt;1M new LoC weekly</a:t>
            </a:r>
            <a:endParaRPr b="1" sz="2300">
              <a:solidFill>
                <a:srgbClr val="666666"/>
              </a:solidFill>
              <a:latin typeface="Open Sans"/>
              <a:ea typeface="Open Sans"/>
              <a:cs typeface="Open Sans"/>
              <a:sym typeface="Open Sans"/>
            </a:endParaRPr>
          </a:p>
        </p:txBody>
      </p:sp>
      <p:pic>
        <p:nvPicPr>
          <p:cNvPr id="733" name="Google Shape;733;p62"/>
          <p:cNvPicPr preferRelativeResize="0"/>
          <p:nvPr/>
        </p:nvPicPr>
        <p:blipFill>
          <a:blip r:embed="rId3">
            <a:alphaModFix/>
          </a:blip>
          <a:stretch>
            <a:fillRect/>
          </a:stretch>
        </p:blipFill>
        <p:spPr>
          <a:xfrm>
            <a:off x="9876424" y="577375"/>
            <a:ext cx="1769873" cy="511199"/>
          </a:xfrm>
          <a:prstGeom prst="rect">
            <a:avLst/>
          </a:prstGeom>
          <a:noFill/>
          <a:ln>
            <a:noFill/>
          </a:ln>
        </p:spPr>
      </p:pic>
      <p:pic>
        <p:nvPicPr>
          <p:cNvPr id="734" name="Google Shape;734;p62"/>
          <p:cNvPicPr preferRelativeResize="0"/>
          <p:nvPr/>
        </p:nvPicPr>
        <p:blipFill>
          <a:blip r:embed="rId4">
            <a:alphaModFix/>
          </a:blip>
          <a:stretch>
            <a:fillRect/>
          </a:stretch>
        </p:blipFill>
        <p:spPr>
          <a:xfrm>
            <a:off x="2393182" y="1232025"/>
            <a:ext cx="9431168" cy="55168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cxnSp>
        <p:nvCxnSpPr>
          <p:cNvPr id="741" name="Google Shape;741;p63"/>
          <p:cNvCxnSpPr/>
          <p:nvPr/>
        </p:nvCxnSpPr>
        <p:spPr>
          <a:xfrm>
            <a:off x="6308582" y="2201461"/>
            <a:ext cx="2203500" cy="0"/>
          </a:xfrm>
          <a:prstGeom prst="straightConnector1">
            <a:avLst/>
          </a:prstGeom>
          <a:noFill/>
          <a:ln cap="flat" cmpd="sng" w="9525">
            <a:solidFill>
              <a:srgbClr val="BDBDBD"/>
            </a:solidFill>
            <a:prstDash val="solid"/>
            <a:round/>
            <a:headEnd len="sm" w="sm" type="none"/>
            <a:tailEnd len="sm" w="sm" type="none"/>
          </a:ln>
        </p:spPr>
      </p:cxnSp>
      <p:sp>
        <p:nvSpPr>
          <p:cNvPr id="742" name="Google Shape;742;p63"/>
          <p:cNvSpPr/>
          <p:nvPr/>
        </p:nvSpPr>
        <p:spPr>
          <a:xfrm>
            <a:off x="8287260" y="2067579"/>
            <a:ext cx="264900" cy="264300"/>
          </a:xfrm>
          <a:prstGeom prst="ellipse">
            <a:avLst/>
          </a:prstGeom>
          <a:solidFill>
            <a:srgbClr val="9FC5E8"/>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3" name="Google Shape;743;p63"/>
          <p:cNvSpPr txBox="1"/>
          <p:nvPr/>
        </p:nvSpPr>
        <p:spPr>
          <a:xfrm>
            <a:off x="8254653" y="1990226"/>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1</a:t>
            </a:r>
            <a:endParaRPr sz="1900">
              <a:solidFill>
                <a:srgbClr val="FFFFFF"/>
              </a:solidFill>
            </a:endParaRPr>
          </a:p>
        </p:txBody>
      </p:sp>
      <p:sp>
        <p:nvSpPr>
          <p:cNvPr id="744" name="Google Shape;744;p63"/>
          <p:cNvSpPr txBox="1"/>
          <p:nvPr/>
        </p:nvSpPr>
        <p:spPr>
          <a:xfrm>
            <a:off x="8566165" y="1700636"/>
            <a:ext cx="28362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Glass ceiling for project investment and adoption </a:t>
            </a:r>
            <a:endParaRPr b="1" sz="1600">
              <a:latin typeface="Roboto"/>
              <a:ea typeface="Roboto"/>
              <a:cs typeface="Roboto"/>
              <a:sym typeface="Roboto"/>
            </a:endParaRPr>
          </a:p>
          <a:p>
            <a:pPr indent="0" lvl="0" marL="0" rtl="0" algn="l">
              <a:lnSpc>
                <a:spcPct val="115000"/>
              </a:lnSpc>
              <a:spcBef>
                <a:spcPts val="0"/>
              </a:spcBef>
              <a:spcAft>
                <a:spcPts val="0"/>
              </a:spcAft>
              <a:buNone/>
            </a:pPr>
            <a:r>
              <a:rPr lang="en-US" sz="1100">
                <a:latin typeface="Roboto"/>
                <a:ea typeface="Roboto"/>
                <a:cs typeface="Roboto"/>
                <a:sym typeface="Roboto"/>
              </a:rPr>
              <a:t>in the absence of a fair governance  and safe haven for the project’s assets</a:t>
            </a:r>
            <a:endParaRPr sz="1100">
              <a:latin typeface="Roboto"/>
              <a:ea typeface="Roboto"/>
              <a:cs typeface="Roboto"/>
              <a:sym typeface="Roboto"/>
            </a:endParaRPr>
          </a:p>
        </p:txBody>
      </p:sp>
      <p:cxnSp>
        <p:nvCxnSpPr>
          <p:cNvPr id="745" name="Google Shape;745;p63"/>
          <p:cNvCxnSpPr/>
          <p:nvPr/>
        </p:nvCxnSpPr>
        <p:spPr>
          <a:xfrm>
            <a:off x="7020331" y="3442537"/>
            <a:ext cx="1491900" cy="0"/>
          </a:xfrm>
          <a:prstGeom prst="straightConnector1">
            <a:avLst/>
          </a:prstGeom>
          <a:noFill/>
          <a:ln cap="flat" cmpd="sng" w="9525">
            <a:solidFill>
              <a:srgbClr val="BDBDBD"/>
            </a:solidFill>
            <a:prstDash val="solid"/>
            <a:round/>
            <a:headEnd len="sm" w="sm" type="none"/>
            <a:tailEnd len="sm" w="sm" type="none"/>
          </a:ln>
        </p:spPr>
      </p:cxnSp>
      <p:sp>
        <p:nvSpPr>
          <p:cNvPr id="746" name="Google Shape;746;p63"/>
          <p:cNvSpPr/>
          <p:nvPr/>
        </p:nvSpPr>
        <p:spPr>
          <a:xfrm>
            <a:off x="8287260" y="3300957"/>
            <a:ext cx="264900" cy="264300"/>
          </a:xfrm>
          <a:prstGeom prst="ellipse">
            <a:avLst/>
          </a:prstGeom>
          <a:solidFill>
            <a:srgbClr val="3D85C6"/>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47" name="Google Shape;747;p63"/>
          <p:cNvSpPr txBox="1"/>
          <p:nvPr/>
        </p:nvSpPr>
        <p:spPr>
          <a:xfrm>
            <a:off x="8254645" y="3222437"/>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3</a:t>
            </a:r>
            <a:endParaRPr sz="1900">
              <a:solidFill>
                <a:srgbClr val="FFFFFF"/>
              </a:solidFill>
            </a:endParaRPr>
          </a:p>
        </p:txBody>
      </p:sp>
      <p:sp>
        <p:nvSpPr>
          <p:cNvPr id="748" name="Google Shape;748;p63"/>
          <p:cNvSpPr txBox="1"/>
          <p:nvPr/>
        </p:nvSpPr>
        <p:spPr>
          <a:xfrm>
            <a:off x="8566175" y="2944350"/>
            <a:ext cx="30480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rPr b="1" lang="en-US" sz="1600">
                <a:latin typeface="Roboto"/>
                <a:ea typeface="Roboto"/>
                <a:cs typeface="Roboto"/>
                <a:sym typeface="Roboto"/>
              </a:rPr>
              <a:t>Developed internally for specific product requirements, highly specialized</a:t>
            </a:r>
            <a:endParaRPr b="1" sz="1600">
              <a:latin typeface="Roboto"/>
              <a:ea typeface="Roboto"/>
              <a:cs typeface="Roboto"/>
              <a:sym typeface="Roboto"/>
            </a:endParaRPr>
          </a:p>
          <a:p>
            <a:pPr indent="0" lvl="0" marL="0" rtl="0" algn="l">
              <a:lnSpc>
                <a:spcPct val="100000"/>
              </a:lnSpc>
              <a:spcBef>
                <a:spcPts val="0"/>
              </a:spcBef>
              <a:spcAft>
                <a:spcPts val="0"/>
              </a:spcAft>
              <a:buNone/>
            </a:pPr>
            <a:r>
              <a:rPr lang="en-US" sz="1100">
                <a:latin typeface="Roboto"/>
                <a:ea typeface="Roboto"/>
                <a:cs typeface="Roboto"/>
                <a:sym typeface="Roboto"/>
              </a:rPr>
              <a:t>The open source spinoff is a result of wanting to build an ecosystem and collaborate on building a platform</a:t>
            </a:r>
            <a:endParaRPr sz="1100">
              <a:latin typeface="Roboto"/>
              <a:ea typeface="Roboto"/>
              <a:cs typeface="Roboto"/>
              <a:sym typeface="Roboto"/>
            </a:endParaRPr>
          </a:p>
        </p:txBody>
      </p:sp>
      <p:cxnSp>
        <p:nvCxnSpPr>
          <p:cNvPr id="749" name="Google Shape;749;p63"/>
          <p:cNvCxnSpPr/>
          <p:nvPr/>
        </p:nvCxnSpPr>
        <p:spPr>
          <a:xfrm>
            <a:off x="7699915" y="4871542"/>
            <a:ext cx="812400" cy="0"/>
          </a:xfrm>
          <a:prstGeom prst="straightConnector1">
            <a:avLst/>
          </a:prstGeom>
          <a:noFill/>
          <a:ln cap="flat" cmpd="sng" w="9525">
            <a:solidFill>
              <a:srgbClr val="BDBDBD"/>
            </a:solidFill>
            <a:prstDash val="solid"/>
            <a:round/>
            <a:headEnd len="sm" w="sm" type="none"/>
            <a:tailEnd len="sm" w="sm" type="none"/>
          </a:ln>
        </p:spPr>
      </p:cxnSp>
      <p:sp>
        <p:nvSpPr>
          <p:cNvPr id="750" name="Google Shape;750;p63"/>
          <p:cNvSpPr/>
          <p:nvPr/>
        </p:nvSpPr>
        <p:spPr>
          <a:xfrm>
            <a:off x="8287261" y="4737657"/>
            <a:ext cx="264900" cy="264300"/>
          </a:xfrm>
          <a:prstGeom prst="ellipse">
            <a:avLst/>
          </a:prstGeom>
          <a:solidFill>
            <a:srgbClr val="07376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1" name="Google Shape;751;p63"/>
          <p:cNvSpPr txBox="1"/>
          <p:nvPr/>
        </p:nvSpPr>
        <p:spPr>
          <a:xfrm>
            <a:off x="8256608" y="4660700"/>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5</a:t>
            </a:r>
            <a:endParaRPr sz="1900">
              <a:solidFill>
                <a:srgbClr val="FFFFFF"/>
              </a:solidFill>
            </a:endParaRPr>
          </a:p>
        </p:txBody>
      </p:sp>
      <p:sp>
        <p:nvSpPr>
          <p:cNvPr id="752" name="Google Shape;752;p63"/>
          <p:cNvSpPr txBox="1"/>
          <p:nvPr/>
        </p:nvSpPr>
        <p:spPr>
          <a:xfrm>
            <a:off x="8566176" y="4383575"/>
            <a:ext cx="3263400" cy="9963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None/>
            </a:pPr>
            <a:r>
              <a:rPr b="1" lang="en-US" sz="1600">
                <a:latin typeface="Roboto"/>
                <a:ea typeface="Roboto"/>
                <a:cs typeface="Roboto"/>
                <a:sym typeface="Roboto"/>
              </a:rPr>
              <a:t>Fragmentation</a:t>
            </a:r>
            <a:endParaRPr b="1" sz="1600">
              <a:latin typeface="Roboto"/>
              <a:ea typeface="Roboto"/>
              <a:cs typeface="Roboto"/>
              <a:sym typeface="Roboto"/>
            </a:endParaRPr>
          </a:p>
          <a:p>
            <a:pPr indent="0" lvl="0" marL="0" rtl="0" algn="l">
              <a:lnSpc>
                <a:spcPct val="115000"/>
              </a:lnSpc>
              <a:spcBef>
                <a:spcPts val="0"/>
              </a:spcBef>
              <a:spcAft>
                <a:spcPts val="0"/>
              </a:spcAft>
              <a:buNone/>
            </a:pPr>
            <a:r>
              <a:rPr b="1" lang="en-US" sz="1600">
                <a:latin typeface="Roboto"/>
                <a:ea typeface="Roboto"/>
                <a:cs typeface="Roboto"/>
                <a:sym typeface="Roboto"/>
              </a:rPr>
              <a:t>Lack of integration</a:t>
            </a:r>
            <a:endParaRPr b="1" sz="1600">
              <a:latin typeface="Roboto"/>
              <a:ea typeface="Roboto"/>
              <a:cs typeface="Roboto"/>
              <a:sym typeface="Roboto"/>
            </a:endParaRPr>
          </a:p>
          <a:p>
            <a:pPr indent="0" lvl="0" marL="0" rtl="0" algn="l">
              <a:lnSpc>
                <a:spcPct val="115000"/>
              </a:lnSpc>
              <a:spcBef>
                <a:spcPts val="0"/>
              </a:spcBef>
              <a:spcAft>
                <a:spcPts val="0"/>
              </a:spcAft>
              <a:buNone/>
            </a:pPr>
            <a:r>
              <a:rPr b="1" lang="en-US" sz="1600">
                <a:latin typeface="Roboto"/>
                <a:ea typeface="Roboto"/>
                <a:cs typeface="Roboto"/>
                <a:sym typeface="Roboto"/>
              </a:rPr>
              <a:t>Lack of cross pollination</a:t>
            </a:r>
            <a:endParaRPr b="1" sz="1100">
              <a:latin typeface="Roboto"/>
              <a:ea typeface="Roboto"/>
              <a:cs typeface="Roboto"/>
              <a:sym typeface="Roboto"/>
            </a:endParaRPr>
          </a:p>
        </p:txBody>
      </p:sp>
      <p:cxnSp>
        <p:nvCxnSpPr>
          <p:cNvPr id="753" name="Google Shape;753;p63"/>
          <p:cNvCxnSpPr/>
          <p:nvPr/>
        </p:nvCxnSpPr>
        <p:spPr>
          <a:xfrm rot="10800000">
            <a:off x="3707760" y="2866998"/>
            <a:ext cx="1722000" cy="0"/>
          </a:xfrm>
          <a:prstGeom prst="straightConnector1">
            <a:avLst/>
          </a:prstGeom>
          <a:noFill/>
          <a:ln cap="flat" cmpd="sng" w="9525">
            <a:solidFill>
              <a:srgbClr val="BDBDBD"/>
            </a:solidFill>
            <a:prstDash val="solid"/>
            <a:round/>
            <a:headEnd len="sm" w="sm" type="none"/>
            <a:tailEnd len="sm" w="sm" type="none"/>
          </a:ln>
        </p:spPr>
      </p:cxnSp>
      <p:sp>
        <p:nvSpPr>
          <p:cNvPr id="754" name="Google Shape;754;p63"/>
          <p:cNvSpPr/>
          <p:nvPr/>
        </p:nvSpPr>
        <p:spPr>
          <a:xfrm>
            <a:off x="3645839" y="2730650"/>
            <a:ext cx="264900" cy="264300"/>
          </a:xfrm>
          <a:prstGeom prst="ellipse">
            <a:avLst/>
          </a:prstGeom>
          <a:solidFill>
            <a:srgbClr val="6FA8D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5" name="Google Shape;755;p63"/>
          <p:cNvSpPr txBox="1"/>
          <p:nvPr/>
        </p:nvSpPr>
        <p:spPr>
          <a:xfrm>
            <a:off x="3613230" y="2654208"/>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2</a:t>
            </a:r>
            <a:endParaRPr sz="1900">
              <a:solidFill>
                <a:srgbClr val="FFFFFF"/>
              </a:solidFill>
            </a:endParaRPr>
          </a:p>
        </p:txBody>
      </p:sp>
      <p:sp>
        <p:nvSpPr>
          <p:cNvPr id="756" name="Google Shape;756;p63"/>
          <p:cNvSpPr txBox="1"/>
          <p:nvPr/>
        </p:nvSpPr>
        <p:spPr>
          <a:xfrm>
            <a:off x="804910" y="2368801"/>
            <a:ext cx="2836200" cy="996300"/>
          </a:xfrm>
          <a:prstGeom prst="rect">
            <a:avLst/>
          </a:prstGeom>
          <a:no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b="1" lang="en-US" sz="1600">
                <a:latin typeface="Roboto"/>
                <a:ea typeface="Roboto"/>
                <a:cs typeface="Roboto"/>
                <a:sym typeface="Roboto"/>
              </a:rPr>
              <a:t>Managing projects assets</a:t>
            </a:r>
            <a:endParaRPr b="1" sz="16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As project grows, it is unclear who should own legal and administrative tasks that are essential to the health of the project</a:t>
            </a:r>
            <a:endParaRPr sz="1100">
              <a:latin typeface="Roboto"/>
              <a:ea typeface="Roboto"/>
              <a:cs typeface="Roboto"/>
              <a:sym typeface="Roboto"/>
            </a:endParaRPr>
          </a:p>
          <a:p>
            <a:pPr indent="0" lvl="0" marL="0" rtl="0" algn="r">
              <a:lnSpc>
                <a:spcPct val="115000"/>
              </a:lnSpc>
              <a:spcBef>
                <a:spcPts val="0"/>
              </a:spcBef>
              <a:spcAft>
                <a:spcPts val="2100"/>
              </a:spcAft>
              <a:buNone/>
            </a:pPr>
            <a:r>
              <a:t/>
            </a:r>
            <a:endParaRPr sz="1100">
              <a:latin typeface="Roboto"/>
              <a:ea typeface="Roboto"/>
              <a:cs typeface="Roboto"/>
              <a:sym typeface="Roboto"/>
            </a:endParaRPr>
          </a:p>
        </p:txBody>
      </p:sp>
      <p:cxnSp>
        <p:nvCxnSpPr>
          <p:cNvPr id="757" name="Google Shape;757;p63"/>
          <p:cNvCxnSpPr/>
          <p:nvPr/>
        </p:nvCxnSpPr>
        <p:spPr>
          <a:xfrm rot="10800000">
            <a:off x="3700634" y="4090384"/>
            <a:ext cx="1133100" cy="0"/>
          </a:xfrm>
          <a:prstGeom prst="straightConnector1">
            <a:avLst/>
          </a:prstGeom>
          <a:noFill/>
          <a:ln cap="flat" cmpd="sng" w="9525">
            <a:solidFill>
              <a:srgbClr val="BDBDBD"/>
            </a:solidFill>
            <a:prstDash val="solid"/>
            <a:round/>
            <a:headEnd len="sm" w="sm" type="none"/>
            <a:tailEnd len="sm" w="sm" type="none"/>
          </a:ln>
        </p:spPr>
      </p:cxnSp>
      <p:sp>
        <p:nvSpPr>
          <p:cNvPr id="758" name="Google Shape;758;p63"/>
          <p:cNvSpPr/>
          <p:nvPr/>
        </p:nvSpPr>
        <p:spPr>
          <a:xfrm>
            <a:off x="3645839" y="3956502"/>
            <a:ext cx="264900" cy="264300"/>
          </a:xfrm>
          <a:prstGeom prst="ellipse">
            <a:avLst/>
          </a:prstGeom>
          <a:solidFill>
            <a:srgbClr val="0B5394"/>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59" name="Google Shape;759;p63"/>
          <p:cNvSpPr txBox="1"/>
          <p:nvPr/>
        </p:nvSpPr>
        <p:spPr>
          <a:xfrm>
            <a:off x="3613218" y="3880057"/>
            <a:ext cx="330000" cy="4173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2100"/>
              </a:spcAft>
              <a:buNone/>
            </a:pPr>
            <a:r>
              <a:rPr lang="en-US" sz="1100">
                <a:solidFill>
                  <a:srgbClr val="FFFFFF"/>
                </a:solidFill>
                <a:latin typeface="Roboto"/>
                <a:ea typeface="Roboto"/>
                <a:cs typeface="Roboto"/>
                <a:sym typeface="Roboto"/>
              </a:rPr>
              <a:t>4</a:t>
            </a:r>
            <a:endParaRPr sz="1900">
              <a:solidFill>
                <a:srgbClr val="FFFFFF"/>
              </a:solidFill>
            </a:endParaRPr>
          </a:p>
        </p:txBody>
      </p:sp>
      <p:sp>
        <p:nvSpPr>
          <p:cNvPr id="760" name="Google Shape;760;p63"/>
          <p:cNvSpPr txBox="1"/>
          <p:nvPr/>
        </p:nvSpPr>
        <p:spPr>
          <a:xfrm>
            <a:off x="377700" y="3592200"/>
            <a:ext cx="3263400" cy="996300"/>
          </a:xfrm>
          <a:prstGeom prst="rect">
            <a:avLst/>
          </a:prstGeom>
          <a:noFill/>
          <a:ln>
            <a:noFill/>
          </a:ln>
        </p:spPr>
        <p:txBody>
          <a:bodyPr anchorCtr="0" anchor="ctr" bIns="121900" lIns="121900" spcFirstLastPara="1" rIns="121900" wrap="square" tIns="121900">
            <a:noAutofit/>
          </a:bodyPr>
          <a:lstStyle/>
          <a:p>
            <a:pPr indent="0" lvl="0" marL="0" rtl="0" algn="r">
              <a:lnSpc>
                <a:spcPct val="115000"/>
              </a:lnSpc>
              <a:spcBef>
                <a:spcPts val="0"/>
              </a:spcBef>
              <a:spcAft>
                <a:spcPts val="0"/>
              </a:spcAft>
              <a:buNone/>
            </a:pPr>
            <a:r>
              <a:rPr b="1" lang="en-US" sz="1600">
                <a:latin typeface="Roboto"/>
                <a:ea typeface="Roboto"/>
                <a:cs typeface="Roboto"/>
                <a:sym typeface="Roboto"/>
              </a:rPr>
              <a:t>Governance challenges</a:t>
            </a:r>
            <a:endParaRPr b="1" sz="16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No formal governance, </a:t>
            </a:r>
            <a:endParaRPr sz="11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governance favors the creators of the project,</a:t>
            </a:r>
            <a:endParaRPr sz="1100">
              <a:latin typeface="Roboto"/>
              <a:ea typeface="Roboto"/>
              <a:cs typeface="Roboto"/>
              <a:sym typeface="Roboto"/>
            </a:endParaRPr>
          </a:p>
          <a:p>
            <a:pPr indent="0" lvl="0" marL="0" rtl="0" algn="r">
              <a:spcBef>
                <a:spcPts val="0"/>
              </a:spcBef>
              <a:spcAft>
                <a:spcPts val="0"/>
              </a:spcAft>
              <a:buNone/>
            </a:pPr>
            <a:r>
              <a:rPr lang="en-US" sz="1100">
                <a:latin typeface="Roboto"/>
                <a:ea typeface="Roboto"/>
                <a:cs typeface="Roboto"/>
                <a:sym typeface="Roboto"/>
              </a:rPr>
              <a:t>project backer dominating dev and governance</a:t>
            </a:r>
            <a:endParaRPr sz="1100">
              <a:latin typeface="Roboto"/>
              <a:ea typeface="Roboto"/>
              <a:cs typeface="Roboto"/>
              <a:sym typeface="Roboto"/>
            </a:endParaRPr>
          </a:p>
        </p:txBody>
      </p:sp>
      <p:grpSp>
        <p:nvGrpSpPr>
          <p:cNvPr id="761" name="Google Shape;761;p63"/>
          <p:cNvGrpSpPr/>
          <p:nvPr/>
        </p:nvGrpSpPr>
        <p:grpSpPr>
          <a:xfrm>
            <a:off x="3756655" y="1867136"/>
            <a:ext cx="4678985" cy="4342944"/>
            <a:chOff x="3318063" y="1368287"/>
            <a:chExt cx="2408000" cy="2993482"/>
          </a:xfrm>
        </p:grpSpPr>
        <p:sp>
          <p:nvSpPr>
            <p:cNvPr id="762" name="Google Shape;762;p63"/>
            <p:cNvSpPr/>
            <p:nvPr/>
          </p:nvSpPr>
          <p:spPr>
            <a:xfrm>
              <a:off x="3595785" y="2775241"/>
              <a:ext cx="1853168" cy="9191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763" name="Google Shape;763;p63"/>
            <p:cNvSpPr/>
            <p:nvPr/>
          </p:nvSpPr>
          <p:spPr>
            <a:xfrm>
              <a:off x="3318063"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764" name="Google Shape;764;p63"/>
            <p:cNvSpPr/>
            <p:nvPr/>
          </p:nvSpPr>
          <p:spPr>
            <a:xfrm flipH="1">
              <a:off x="4522196" y="3194383"/>
              <a:ext cx="1203867" cy="1167385"/>
            </a:xfrm>
            <a:custGeom>
              <a:rect b="b" l="l" r="r" t="t"/>
              <a:pathLst>
                <a:path extrusionOk="0" h="20822" w="31954">
                  <a:moveTo>
                    <a:pt x="7355" y="0"/>
                  </a:moveTo>
                  <a:lnTo>
                    <a:pt x="31954" y="8796"/>
                  </a:lnTo>
                  <a:lnTo>
                    <a:pt x="31954" y="20822"/>
                  </a:lnTo>
                  <a:lnTo>
                    <a:pt x="0" y="8895"/>
                  </a:lnTo>
                  <a:close/>
                </a:path>
              </a:pathLst>
            </a:custGeom>
            <a:solidFill>
              <a:srgbClr val="073763"/>
            </a:solidFill>
            <a:ln>
              <a:noFill/>
            </a:ln>
          </p:spPr>
        </p:sp>
        <p:sp>
          <p:nvSpPr>
            <p:cNvPr id="765" name="Google Shape;765;p63"/>
            <p:cNvSpPr/>
            <p:nvPr/>
          </p:nvSpPr>
          <p:spPr>
            <a:xfrm>
              <a:off x="3844034" y="2401368"/>
              <a:ext cx="1356545" cy="67285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766" name="Google Shape;766;p63"/>
            <p:cNvSpPr/>
            <p:nvPr/>
          </p:nvSpPr>
          <p:spPr>
            <a:xfrm>
              <a:off x="3930892" y="2272397"/>
              <a:ext cx="1175304" cy="581421"/>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767" name="Google Shape;767;p63"/>
            <p:cNvSpPr/>
            <p:nvPr/>
          </p:nvSpPr>
          <p:spPr>
            <a:xfrm>
              <a:off x="4052837" y="2081437"/>
              <a:ext cx="931314" cy="460727"/>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768" name="Google Shape;768;p63"/>
            <p:cNvSpPr/>
            <p:nvPr/>
          </p:nvSpPr>
          <p:spPr>
            <a:xfrm>
              <a:off x="4233144" y="1787006"/>
              <a:ext cx="573183" cy="289305"/>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769" name="Google Shape;769;p63"/>
            <p:cNvSpPr/>
            <p:nvPr/>
          </p:nvSpPr>
          <p:spPr>
            <a:xfrm>
              <a:off x="3640743"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sp>
          <p:nvSpPr>
            <p:cNvPr id="770" name="Google Shape;770;p63"/>
            <p:cNvSpPr/>
            <p:nvPr/>
          </p:nvSpPr>
          <p:spPr>
            <a:xfrm>
              <a:off x="3964720" y="2291507"/>
              <a:ext cx="555203" cy="453658"/>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771" name="Google Shape;771;p63"/>
            <p:cNvSpPr/>
            <p:nvPr/>
          </p:nvSpPr>
          <p:spPr>
            <a:xfrm flipH="1">
              <a:off x="4518736" y="2291507"/>
              <a:ext cx="555203" cy="453658"/>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772" name="Google Shape;772;p63"/>
            <p:cNvSpPr/>
            <p:nvPr/>
          </p:nvSpPr>
          <p:spPr>
            <a:xfrm>
              <a:off x="4084537"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773" name="Google Shape;773;p63"/>
            <p:cNvSpPr/>
            <p:nvPr/>
          </p:nvSpPr>
          <p:spPr>
            <a:xfrm flipH="1">
              <a:off x="4518735" y="1922553"/>
              <a:ext cx="435387" cy="501365"/>
            </a:xfrm>
            <a:custGeom>
              <a:rect b="b" l="l" r="r" t="t"/>
              <a:pathLst>
                <a:path extrusionOk="0" h="14114" w="18238">
                  <a:moveTo>
                    <a:pt x="6262" y="0"/>
                  </a:moveTo>
                  <a:lnTo>
                    <a:pt x="18238" y="4324"/>
                  </a:lnTo>
                  <a:lnTo>
                    <a:pt x="18238" y="14114"/>
                  </a:lnTo>
                  <a:lnTo>
                    <a:pt x="0" y="7554"/>
                  </a:lnTo>
                  <a:close/>
                </a:path>
              </a:pathLst>
            </a:custGeom>
            <a:solidFill>
              <a:srgbClr val="6FA8DC"/>
            </a:solidFill>
            <a:ln>
              <a:noFill/>
            </a:ln>
          </p:spPr>
        </p:sp>
        <p:sp>
          <p:nvSpPr>
            <p:cNvPr id="774" name="Google Shape;774;p63"/>
            <p:cNvSpPr/>
            <p:nvPr/>
          </p:nvSpPr>
          <p:spPr>
            <a:xfrm>
              <a:off x="4266040"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775" name="Google Shape;775;p63"/>
            <p:cNvSpPr/>
            <p:nvPr/>
          </p:nvSpPr>
          <p:spPr>
            <a:xfrm flipH="1">
              <a:off x="4518734" y="1368287"/>
              <a:ext cx="253884" cy="593119"/>
            </a:xfrm>
            <a:custGeom>
              <a:rect b="b" l="l" r="r" t="t"/>
              <a:pathLst>
                <a:path extrusionOk="0" h="16697" w="10635">
                  <a:moveTo>
                    <a:pt x="10635" y="0"/>
                  </a:moveTo>
                  <a:lnTo>
                    <a:pt x="0" y="12722"/>
                  </a:lnTo>
                  <a:lnTo>
                    <a:pt x="10635" y="16697"/>
                  </a:lnTo>
                  <a:close/>
                </a:path>
              </a:pathLst>
            </a:custGeom>
            <a:solidFill>
              <a:srgbClr val="9FC5E8"/>
            </a:solidFill>
            <a:ln>
              <a:noFill/>
            </a:ln>
          </p:spPr>
        </p:sp>
        <p:sp>
          <p:nvSpPr>
            <p:cNvPr id="776" name="Google Shape;776;p63"/>
            <p:cNvSpPr/>
            <p:nvPr/>
          </p:nvSpPr>
          <p:spPr>
            <a:xfrm>
              <a:off x="3877348" y="2290728"/>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777" name="Google Shape;777;p63"/>
            <p:cNvSpPr/>
            <p:nvPr/>
          </p:nvSpPr>
          <p:spPr>
            <a:xfrm flipH="1">
              <a:off x="4518572" y="2291772"/>
              <a:ext cx="642683" cy="657851"/>
            </a:xfrm>
            <a:custGeom>
              <a:rect b="b" l="l" r="r" t="t"/>
              <a:pathLst>
                <a:path extrusionOk="0" h="46623" w="65016">
                  <a:moveTo>
                    <a:pt x="17858" y="0"/>
                  </a:moveTo>
                  <a:lnTo>
                    <a:pt x="0" y="22135"/>
                  </a:lnTo>
                  <a:lnTo>
                    <a:pt x="65016" y="46623"/>
                  </a:lnTo>
                  <a:lnTo>
                    <a:pt x="65016" y="17537"/>
                  </a:lnTo>
                  <a:close/>
                </a:path>
              </a:pathLst>
            </a:custGeom>
            <a:solidFill>
              <a:srgbClr val="3D85C6"/>
            </a:solidFill>
            <a:ln>
              <a:noFill/>
            </a:ln>
          </p:spPr>
        </p:sp>
        <p:sp>
          <p:nvSpPr>
            <p:cNvPr id="778" name="Google Shape;778;p63"/>
            <p:cNvSpPr/>
            <p:nvPr/>
          </p:nvSpPr>
          <p:spPr>
            <a:xfrm flipH="1">
              <a:off x="4522009" y="2708179"/>
              <a:ext cx="881371" cy="854431"/>
            </a:xfrm>
            <a:custGeom>
              <a:rect b="b" l="l" r="r" t="t"/>
              <a:pathLst>
                <a:path extrusionOk="0" h="20822" w="31954">
                  <a:moveTo>
                    <a:pt x="7355" y="0"/>
                  </a:moveTo>
                  <a:lnTo>
                    <a:pt x="31954" y="8796"/>
                  </a:lnTo>
                  <a:lnTo>
                    <a:pt x="31954" y="20822"/>
                  </a:lnTo>
                  <a:lnTo>
                    <a:pt x="0" y="8895"/>
                  </a:lnTo>
                  <a:close/>
                </a:path>
              </a:pathLst>
            </a:custGeom>
            <a:solidFill>
              <a:srgbClr val="0B5394"/>
            </a:solidFill>
            <a:ln>
              <a:noFill/>
            </a:ln>
          </p:spPr>
        </p:sp>
      </p:grpSp>
      <p:sp>
        <p:nvSpPr>
          <p:cNvPr id="779" name="Google Shape;779;p63"/>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But with c</a:t>
            </a:r>
            <a:r>
              <a:rPr lang="en-US"/>
              <a:t>hallenges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4" name="Shape 784"/>
        <p:cNvGrpSpPr/>
        <p:nvPr/>
      </p:nvGrpSpPr>
      <p:grpSpPr>
        <a:xfrm>
          <a:off x="0" y="0"/>
          <a:ext cx="0" cy="0"/>
          <a:chOff x="0" y="0"/>
          <a:chExt cx="0" cy="0"/>
        </a:xfrm>
      </p:grpSpPr>
      <p:sp>
        <p:nvSpPr>
          <p:cNvPr id="785" name="Google Shape;785;p6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86" name="Google Shape;786;p64"/>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800"/>
              <a:t>Over 10% of the ecosystem’s key projects depend on LF AI &amp; Data for their open governance, safe haven for their assets, infrastructure, and enabling marketing, legal and event services </a:t>
            </a:r>
            <a:endParaRPr sz="2800"/>
          </a:p>
        </p:txBody>
      </p:sp>
      <p:pic>
        <p:nvPicPr>
          <p:cNvPr id="787" name="Google Shape;787;p64"/>
          <p:cNvPicPr preferRelativeResize="0"/>
          <p:nvPr/>
        </p:nvPicPr>
        <p:blipFill>
          <a:blip r:embed="rId3">
            <a:alphaModFix/>
          </a:blip>
          <a:stretch>
            <a:fillRect/>
          </a:stretch>
        </p:blipFill>
        <p:spPr>
          <a:xfrm>
            <a:off x="1837872" y="1545048"/>
            <a:ext cx="8507750" cy="47440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794" name="Google Shape;794;p65"/>
          <p:cNvSpPr txBox="1"/>
          <p:nvPr>
            <p:ph type="title"/>
          </p:nvPr>
        </p:nvSpPr>
        <p:spPr>
          <a:xfrm>
            <a:off x="609600" y="2447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LF AI &amp; Data Developer Community</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9" name="Shape 799"/>
        <p:cNvGrpSpPr/>
        <p:nvPr/>
      </p:nvGrpSpPr>
      <p:grpSpPr>
        <a:xfrm>
          <a:off x="0" y="0"/>
          <a:ext cx="0" cy="0"/>
          <a:chOff x="0" y="0"/>
          <a:chExt cx="0" cy="0"/>
        </a:xfrm>
      </p:grpSpPr>
      <p:sp>
        <p:nvSpPr>
          <p:cNvPr id="800" name="Google Shape;800;p66"/>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Active and growing developer community</a:t>
            </a:r>
            <a:endParaRPr/>
          </a:p>
          <a:p>
            <a:pPr indent="0" lvl="0" marL="0" rtl="0" algn="l">
              <a:spcBef>
                <a:spcPts val="0"/>
              </a:spcBef>
              <a:spcAft>
                <a:spcPts val="0"/>
              </a:spcAft>
              <a:buNone/>
            </a:pPr>
            <a:r>
              <a:rPr lang="en-US" sz="2400"/>
              <a:t>Jan 1- Dec 31, 2020</a:t>
            </a:r>
            <a:endParaRPr sz="2400"/>
          </a:p>
        </p:txBody>
      </p:sp>
      <p:sp>
        <p:nvSpPr>
          <p:cNvPr id="801" name="Google Shape;801;p6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02" name="Google Shape;802;p66">
            <a:hlinkClick r:id="rId3"/>
          </p:cNvPr>
          <p:cNvSpPr txBox="1"/>
          <p:nvPr/>
        </p:nvSpPr>
        <p:spPr>
          <a:xfrm>
            <a:off x="2452650" y="6039350"/>
            <a:ext cx="7286700" cy="7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pen Sans"/>
                <a:ea typeface="Open Sans"/>
                <a:cs typeface="Open Sans"/>
                <a:sym typeface="Open Sans"/>
              </a:rPr>
              <a:t>Source: </a:t>
            </a:r>
            <a:r>
              <a:rPr lang="en-US" sz="1200" u="sng">
                <a:solidFill>
                  <a:schemeClr val="hlink"/>
                </a:solidFill>
                <a:latin typeface="Open Sans"/>
                <a:ea typeface="Open Sans"/>
                <a:cs typeface="Open Sans"/>
                <a:sym typeface="Open Sans"/>
                <a:hlinkClick r:id="rId4"/>
              </a:rPr>
              <a:t>https://insights.lfx.linuxfoundation.org/projects/lfai</a:t>
            </a:r>
            <a:endParaRPr sz="1200">
              <a:latin typeface="Open Sans"/>
              <a:ea typeface="Open Sans"/>
              <a:cs typeface="Open Sans"/>
              <a:sym typeface="Open Sans"/>
            </a:endParaRPr>
          </a:p>
        </p:txBody>
      </p:sp>
      <p:grpSp>
        <p:nvGrpSpPr>
          <p:cNvPr id="803" name="Google Shape;803;p66"/>
          <p:cNvGrpSpPr/>
          <p:nvPr/>
        </p:nvGrpSpPr>
        <p:grpSpPr>
          <a:xfrm>
            <a:off x="584015" y="2601534"/>
            <a:ext cx="11023973" cy="1654919"/>
            <a:chOff x="587525" y="2856046"/>
            <a:chExt cx="10049201" cy="1145907"/>
          </a:xfrm>
        </p:grpSpPr>
        <p:sp>
          <p:nvSpPr>
            <p:cNvPr id="804" name="Google Shape;804;p66"/>
            <p:cNvSpPr/>
            <p:nvPr/>
          </p:nvSpPr>
          <p:spPr>
            <a:xfrm>
              <a:off x="634943" y="2857955"/>
              <a:ext cx="1593000" cy="1142100"/>
            </a:xfrm>
            <a:prstGeom prst="rect">
              <a:avLst/>
            </a:prstGeom>
            <a:solidFill>
              <a:srgbClr val="168F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200">
                <a:solidFill>
                  <a:srgbClr val="434343"/>
                </a:solidFill>
              </a:endParaRPr>
            </a:p>
          </p:txBody>
        </p:sp>
        <p:sp>
          <p:nvSpPr>
            <p:cNvPr id="805" name="Google Shape;805;p66"/>
            <p:cNvSpPr/>
            <p:nvPr/>
          </p:nvSpPr>
          <p:spPr>
            <a:xfrm>
              <a:off x="587525" y="2883210"/>
              <a:ext cx="1607100" cy="10842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200">
                <a:solidFill>
                  <a:srgbClr val="434343"/>
                </a:solidFill>
              </a:endParaRPr>
            </a:p>
          </p:txBody>
        </p:sp>
        <p:sp>
          <p:nvSpPr>
            <p:cNvPr id="806" name="Google Shape;806;p66"/>
            <p:cNvSpPr/>
            <p:nvPr/>
          </p:nvSpPr>
          <p:spPr>
            <a:xfrm>
              <a:off x="635005" y="3460818"/>
              <a:ext cx="1424100" cy="26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434343"/>
                  </a:solidFill>
                  <a:latin typeface="Roboto Medium"/>
                  <a:ea typeface="Roboto Medium"/>
                  <a:cs typeface="Roboto Medium"/>
                  <a:sym typeface="Roboto Medium"/>
                </a:rPr>
                <a:t>Contributors</a:t>
              </a:r>
              <a:endParaRPr sz="1200">
                <a:solidFill>
                  <a:srgbClr val="434343"/>
                </a:solidFill>
                <a:latin typeface="Roboto Medium"/>
                <a:ea typeface="Roboto Medium"/>
                <a:cs typeface="Roboto Medium"/>
                <a:sym typeface="Roboto Medium"/>
              </a:endParaRPr>
            </a:p>
          </p:txBody>
        </p:sp>
        <p:sp>
          <p:nvSpPr>
            <p:cNvPr id="807" name="Google Shape;807;p66"/>
            <p:cNvSpPr/>
            <p:nvPr/>
          </p:nvSpPr>
          <p:spPr>
            <a:xfrm>
              <a:off x="634948" y="3006635"/>
              <a:ext cx="1424100" cy="294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chemeClr val="accent1"/>
                  </a:solidFill>
                  <a:latin typeface="Roboto"/>
                  <a:ea typeface="Roboto"/>
                  <a:cs typeface="Roboto"/>
                  <a:sym typeface="Roboto"/>
                </a:rPr>
                <a:t>8.92K</a:t>
              </a:r>
              <a:endParaRPr b="1" sz="2700">
                <a:solidFill>
                  <a:schemeClr val="accent1"/>
                </a:solidFill>
                <a:latin typeface="Roboto"/>
                <a:ea typeface="Roboto"/>
                <a:cs typeface="Roboto"/>
                <a:sym typeface="Roboto"/>
              </a:endParaRPr>
            </a:p>
          </p:txBody>
        </p:sp>
        <p:sp>
          <p:nvSpPr>
            <p:cNvPr id="808" name="Google Shape;808;p66"/>
            <p:cNvSpPr/>
            <p:nvPr/>
          </p:nvSpPr>
          <p:spPr>
            <a:xfrm>
              <a:off x="2316664" y="2857955"/>
              <a:ext cx="1593000" cy="1142100"/>
            </a:xfrm>
            <a:prstGeom prst="rect">
              <a:avLst/>
            </a:prstGeom>
            <a:solidFill>
              <a:srgbClr val="168F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200">
                <a:solidFill>
                  <a:srgbClr val="434343"/>
                </a:solidFill>
              </a:endParaRPr>
            </a:p>
          </p:txBody>
        </p:sp>
        <p:sp>
          <p:nvSpPr>
            <p:cNvPr id="809" name="Google Shape;809;p66"/>
            <p:cNvSpPr/>
            <p:nvPr/>
          </p:nvSpPr>
          <p:spPr>
            <a:xfrm>
              <a:off x="2269246" y="2883210"/>
              <a:ext cx="1607100" cy="10842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200">
                <a:solidFill>
                  <a:srgbClr val="434343"/>
                </a:solidFill>
              </a:endParaRPr>
            </a:p>
          </p:txBody>
        </p:sp>
        <p:sp>
          <p:nvSpPr>
            <p:cNvPr id="810" name="Google Shape;810;p66"/>
            <p:cNvSpPr/>
            <p:nvPr/>
          </p:nvSpPr>
          <p:spPr>
            <a:xfrm>
              <a:off x="2316726" y="3460818"/>
              <a:ext cx="1424100" cy="26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434343"/>
                  </a:solidFill>
                  <a:latin typeface="Roboto Medium"/>
                  <a:ea typeface="Roboto Medium"/>
                  <a:cs typeface="Roboto Medium"/>
                  <a:sym typeface="Roboto Medium"/>
                </a:rPr>
                <a:t>Commits</a:t>
              </a:r>
              <a:endParaRPr sz="1200">
                <a:solidFill>
                  <a:srgbClr val="434343"/>
                </a:solidFill>
                <a:latin typeface="Roboto Medium"/>
                <a:ea typeface="Roboto Medium"/>
                <a:cs typeface="Roboto Medium"/>
                <a:sym typeface="Roboto Medium"/>
              </a:endParaRPr>
            </a:p>
          </p:txBody>
        </p:sp>
        <p:sp>
          <p:nvSpPr>
            <p:cNvPr id="811" name="Google Shape;811;p66"/>
            <p:cNvSpPr/>
            <p:nvPr/>
          </p:nvSpPr>
          <p:spPr>
            <a:xfrm>
              <a:off x="2377408" y="3006635"/>
              <a:ext cx="1424100" cy="294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chemeClr val="accent1"/>
                  </a:solidFill>
                  <a:latin typeface="Roboto"/>
                  <a:ea typeface="Roboto"/>
                  <a:cs typeface="Roboto"/>
                  <a:sym typeface="Roboto"/>
                </a:rPr>
                <a:t>100.03K</a:t>
              </a:r>
              <a:endParaRPr b="1" sz="2700">
                <a:solidFill>
                  <a:schemeClr val="accent1"/>
                </a:solidFill>
                <a:latin typeface="Roboto"/>
                <a:ea typeface="Roboto"/>
                <a:cs typeface="Roboto"/>
                <a:sym typeface="Roboto"/>
              </a:endParaRPr>
            </a:p>
          </p:txBody>
        </p:sp>
        <p:sp>
          <p:nvSpPr>
            <p:cNvPr id="812" name="Google Shape;812;p66"/>
            <p:cNvSpPr/>
            <p:nvPr/>
          </p:nvSpPr>
          <p:spPr>
            <a:xfrm>
              <a:off x="3998459" y="2857950"/>
              <a:ext cx="1593000" cy="1142100"/>
            </a:xfrm>
            <a:prstGeom prst="rect">
              <a:avLst/>
            </a:prstGeom>
            <a:solidFill>
              <a:srgbClr val="168F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200">
                <a:solidFill>
                  <a:srgbClr val="434343"/>
                </a:solidFill>
              </a:endParaRPr>
            </a:p>
          </p:txBody>
        </p:sp>
        <p:sp>
          <p:nvSpPr>
            <p:cNvPr id="813" name="Google Shape;813;p66"/>
            <p:cNvSpPr/>
            <p:nvPr/>
          </p:nvSpPr>
          <p:spPr>
            <a:xfrm>
              <a:off x="3951040" y="2883206"/>
              <a:ext cx="1607100" cy="10842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1200">
                <a:solidFill>
                  <a:srgbClr val="434343"/>
                </a:solidFill>
              </a:endParaRPr>
            </a:p>
          </p:txBody>
        </p:sp>
        <p:sp>
          <p:nvSpPr>
            <p:cNvPr id="814" name="Google Shape;814;p66"/>
            <p:cNvSpPr/>
            <p:nvPr/>
          </p:nvSpPr>
          <p:spPr>
            <a:xfrm>
              <a:off x="3998520" y="3460813"/>
              <a:ext cx="1424100" cy="26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434343"/>
                  </a:solidFill>
                  <a:latin typeface="Roboto Medium"/>
                  <a:ea typeface="Roboto Medium"/>
                  <a:cs typeface="Roboto Medium"/>
                  <a:sym typeface="Roboto Medium"/>
                </a:rPr>
                <a:t>Repositories</a:t>
              </a:r>
              <a:endParaRPr sz="1200">
                <a:solidFill>
                  <a:srgbClr val="434343"/>
                </a:solidFill>
                <a:latin typeface="Roboto Medium"/>
                <a:ea typeface="Roboto Medium"/>
                <a:cs typeface="Roboto Medium"/>
                <a:sym typeface="Roboto Medium"/>
              </a:endParaRPr>
            </a:p>
          </p:txBody>
        </p:sp>
        <p:sp>
          <p:nvSpPr>
            <p:cNvPr id="815" name="Google Shape;815;p66"/>
            <p:cNvSpPr/>
            <p:nvPr/>
          </p:nvSpPr>
          <p:spPr>
            <a:xfrm>
              <a:off x="4059202" y="3006630"/>
              <a:ext cx="1424100" cy="294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chemeClr val="accent1"/>
                  </a:solidFill>
                  <a:latin typeface="Roboto"/>
                  <a:ea typeface="Roboto"/>
                  <a:cs typeface="Roboto"/>
                  <a:sym typeface="Roboto"/>
                </a:rPr>
                <a:t>358</a:t>
              </a:r>
              <a:endParaRPr b="1" sz="2700">
                <a:solidFill>
                  <a:schemeClr val="accent1"/>
                </a:solidFill>
                <a:latin typeface="Roboto"/>
                <a:ea typeface="Roboto"/>
                <a:cs typeface="Roboto"/>
                <a:sym typeface="Roboto"/>
              </a:endParaRPr>
            </a:p>
          </p:txBody>
        </p:sp>
        <p:sp>
          <p:nvSpPr>
            <p:cNvPr id="816" name="Google Shape;816;p66"/>
            <p:cNvSpPr/>
            <p:nvPr/>
          </p:nvSpPr>
          <p:spPr>
            <a:xfrm>
              <a:off x="7361998" y="2856046"/>
              <a:ext cx="1593000" cy="1142100"/>
            </a:xfrm>
            <a:prstGeom prst="rect">
              <a:avLst/>
            </a:prstGeom>
            <a:solidFill>
              <a:srgbClr val="168F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700">
                <a:solidFill>
                  <a:srgbClr val="434343"/>
                </a:solidFill>
              </a:endParaRPr>
            </a:p>
          </p:txBody>
        </p:sp>
        <p:sp>
          <p:nvSpPr>
            <p:cNvPr id="817" name="Google Shape;817;p66"/>
            <p:cNvSpPr/>
            <p:nvPr/>
          </p:nvSpPr>
          <p:spPr>
            <a:xfrm>
              <a:off x="7314584" y="2881301"/>
              <a:ext cx="1607100" cy="10842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700">
                <a:solidFill>
                  <a:srgbClr val="434343"/>
                </a:solidFill>
              </a:endParaRPr>
            </a:p>
          </p:txBody>
        </p:sp>
        <p:sp>
          <p:nvSpPr>
            <p:cNvPr id="818" name="Google Shape;818;p66"/>
            <p:cNvSpPr/>
            <p:nvPr/>
          </p:nvSpPr>
          <p:spPr>
            <a:xfrm>
              <a:off x="7422739" y="3462734"/>
              <a:ext cx="1424100" cy="26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434343"/>
                  </a:solidFill>
                  <a:latin typeface="Roboto Medium"/>
                  <a:ea typeface="Roboto Medium"/>
                  <a:cs typeface="Roboto Medium"/>
                  <a:sym typeface="Roboto Medium"/>
                </a:rPr>
                <a:t>PRs/Changesets</a:t>
              </a:r>
              <a:endParaRPr sz="1200">
                <a:solidFill>
                  <a:srgbClr val="434343"/>
                </a:solidFill>
                <a:latin typeface="Roboto Medium"/>
                <a:ea typeface="Roboto Medium"/>
                <a:cs typeface="Roboto Medium"/>
                <a:sym typeface="Roboto Medium"/>
              </a:endParaRPr>
            </a:p>
          </p:txBody>
        </p:sp>
        <p:sp>
          <p:nvSpPr>
            <p:cNvPr id="819" name="Google Shape;819;p66"/>
            <p:cNvSpPr/>
            <p:nvPr/>
          </p:nvSpPr>
          <p:spPr>
            <a:xfrm>
              <a:off x="7422745" y="3006613"/>
              <a:ext cx="1424100" cy="294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chemeClr val="accent1"/>
                  </a:solidFill>
                  <a:latin typeface="Roboto"/>
                  <a:ea typeface="Roboto"/>
                  <a:cs typeface="Roboto"/>
                  <a:sym typeface="Roboto"/>
                </a:rPr>
                <a:t>34.65K</a:t>
              </a:r>
              <a:endParaRPr b="1" sz="2700">
                <a:solidFill>
                  <a:schemeClr val="accent1"/>
                </a:solidFill>
                <a:latin typeface="Roboto"/>
                <a:ea typeface="Roboto"/>
                <a:cs typeface="Roboto"/>
                <a:sym typeface="Roboto"/>
              </a:endParaRPr>
            </a:p>
          </p:txBody>
        </p:sp>
        <p:sp>
          <p:nvSpPr>
            <p:cNvPr id="820" name="Google Shape;820;p66"/>
            <p:cNvSpPr/>
            <p:nvPr/>
          </p:nvSpPr>
          <p:spPr>
            <a:xfrm>
              <a:off x="5680268" y="2856046"/>
              <a:ext cx="1593000" cy="1142100"/>
            </a:xfrm>
            <a:prstGeom prst="rect">
              <a:avLst/>
            </a:prstGeom>
            <a:solidFill>
              <a:srgbClr val="168F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700">
                <a:solidFill>
                  <a:srgbClr val="434343"/>
                </a:solidFill>
              </a:endParaRPr>
            </a:p>
          </p:txBody>
        </p:sp>
        <p:sp>
          <p:nvSpPr>
            <p:cNvPr id="821" name="Google Shape;821;p66"/>
            <p:cNvSpPr/>
            <p:nvPr/>
          </p:nvSpPr>
          <p:spPr>
            <a:xfrm>
              <a:off x="5632850" y="2881301"/>
              <a:ext cx="1607100" cy="10842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700">
                <a:solidFill>
                  <a:srgbClr val="434343"/>
                </a:solidFill>
              </a:endParaRPr>
            </a:p>
          </p:txBody>
        </p:sp>
        <p:sp>
          <p:nvSpPr>
            <p:cNvPr id="822" name="Google Shape;822;p66"/>
            <p:cNvSpPr/>
            <p:nvPr/>
          </p:nvSpPr>
          <p:spPr>
            <a:xfrm>
              <a:off x="5740968" y="3460821"/>
              <a:ext cx="1424100" cy="26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434343"/>
                  </a:solidFill>
                  <a:latin typeface="Roboto Medium"/>
                  <a:ea typeface="Roboto Medium"/>
                  <a:cs typeface="Roboto Medium"/>
                  <a:sym typeface="Roboto Medium"/>
                </a:rPr>
                <a:t>Emails</a:t>
              </a:r>
              <a:endParaRPr sz="1200">
                <a:solidFill>
                  <a:srgbClr val="434343"/>
                </a:solidFill>
                <a:latin typeface="Roboto Medium"/>
                <a:ea typeface="Roboto Medium"/>
                <a:cs typeface="Roboto Medium"/>
                <a:sym typeface="Roboto Medium"/>
              </a:endParaRPr>
            </a:p>
          </p:txBody>
        </p:sp>
        <p:sp>
          <p:nvSpPr>
            <p:cNvPr id="823" name="Google Shape;823;p66"/>
            <p:cNvSpPr/>
            <p:nvPr/>
          </p:nvSpPr>
          <p:spPr>
            <a:xfrm>
              <a:off x="5724323" y="3006625"/>
              <a:ext cx="1424100" cy="294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chemeClr val="accent1"/>
                  </a:solidFill>
                  <a:latin typeface="Roboto"/>
                  <a:ea typeface="Roboto"/>
                  <a:cs typeface="Roboto"/>
                  <a:sym typeface="Roboto"/>
                </a:rPr>
                <a:t>6.93K</a:t>
              </a:r>
              <a:endParaRPr b="1" sz="2700">
                <a:solidFill>
                  <a:schemeClr val="accent1"/>
                </a:solidFill>
                <a:latin typeface="Roboto"/>
                <a:ea typeface="Roboto"/>
                <a:cs typeface="Roboto"/>
                <a:sym typeface="Roboto"/>
              </a:endParaRPr>
            </a:p>
          </p:txBody>
        </p:sp>
        <p:sp>
          <p:nvSpPr>
            <p:cNvPr id="824" name="Google Shape;824;p66"/>
            <p:cNvSpPr/>
            <p:nvPr/>
          </p:nvSpPr>
          <p:spPr>
            <a:xfrm>
              <a:off x="9043726" y="2859852"/>
              <a:ext cx="1593000" cy="1142100"/>
            </a:xfrm>
            <a:prstGeom prst="rect">
              <a:avLst/>
            </a:prstGeom>
            <a:solidFill>
              <a:srgbClr val="168FDF"/>
            </a:solidFill>
            <a:ln>
              <a:noFill/>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700">
                <a:solidFill>
                  <a:srgbClr val="434343"/>
                </a:solidFill>
              </a:endParaRPr>
            </a:p>
          </p:txBody>
        </p:sp>
        <p:sp>
          <p:nvSpPr>
            <p:cNvPr id="825" name="Google Shape;825;p66"/>
            <p:cNvSpPr/>
            <p:nvPr/>
          </p:nvSpPr>
          <p:spPr>
            <a:xfrm>
              <a:off x="8996307" y="2885108"/>
              <a:ext cx="1607100" cy="10842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t/>
              </a:r>
              <a:endParaRPr b="1" sz="2700">
                <a:solidFill>
                  <a:srgbClr val="434343"/>
                </a:solidFill>
              </a:endParaRPr>
            </a:p>
          </p:txBody>
        </p:sp>
        <p:sp>
          <p:nvSpPr>
            <p:cNvPr id="826" name="Google Shape;826;p66"/>
            <p:cNvSpPr/>
            <p:nvPr/>
          </p:nvSpPr>
          <p:spPr>
            <a:xfrm>
              <a:off x="9043787" y="3462715"/>
              <a:ext cx="1424100" cy="2649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200">
                  <a:solidFill>
                    <a:srgbClr val="434343"/>
                  </a:solidFill>
                  <a:latin typeface="Roboto Medium"/>
                  <a:ea typeface="Roboto Medium"/>
                  <a:cs typeface="Roboto Medium"/>
                  <a:sym typeface="Roboto Medium"/>
                </a:rPr>
                <a:t>Total issues</a:t>
              </a:r>
              <a:endParaRPr sz="1200">
                <a:solidFill>
                  <a:srgbClr val="434343"/>
                </a:solidFill>
                <a:latin typeface="Roboto Medium"/>
                <a:ea typeface="Roboto Medium"/>
                <a:cs typeface="Roboto Medium"/>
                <a:sym typeface="Roboto Medium"/>
              </a:endParaRPr>
            </a:p>
          </p:txBody>
        </p:sp>
        <p:sp>
          <p:nvSpPr>
            <p:cNvPr id="827" name="Google Shape;827;p66"/>
            <p:cNvSpPr/>
            <p:nvPr/>
          </p:nvSpPr>
          <p:spPr>
            <a:xfrm>
              <a:off x="9043720" y="3006620"/>
              <a:ext cx="1424100" cy="294000"/>
            </a:xfrm>
            <a:prstGeom prst="rect">
              <a:avLst/>
            </a:prstGeom>
            <a:no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b="1" lang="en-US" sz="2700">
                  <a:solidFill>
                    <a:schemeClr val="accent1"/>
                  </a:solidFill>
                  <a:latin typeface="Roboto"/>
                  <a:ea typeface="Roboto"/>
                  <a:cs typeface="Roboto"/>
                  <a:sym typeface="Roboto"/>
                </a:rPr>
                <a:t>22.54K</a:t>
              </a:r>
              <a:endParaRPr b="1" sz="2700">
                <a:solidFill>
                  <a:schemeClr val="accent1"/>
                </a:solidFill>
                <a:latin typeface="Roboto"/>
                <a:ea typeface="Roboto"/>
                <a:cs typeface="Roboto"/>
                <a:sym typeface="Robot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6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34" name="Google Shape;834;p67">
            <a:hlinkClick r:id="rId3"/>
          </p:cNvPr>
          <p:cNvSpPr txBox="1"/>
          <p:nvPr/>
        </p:nvSpPr>
        <p:spPr>
          <a:xfrm>
            <a:off x="2452650" y="6039350"/>
            <a:ext cx="7286700" cy="799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1200">
                <a:latin typeface="Open Sans"/>
                <a:ea typeface="Open Sans"/>
                <a:cs typeface="Open Sans"/>
                <a:sym typeface="Open Sans"/>
              </a:rPr>
              <a:t>Source: </a:t>
            </a:r>
            <a:r>
              <a:rPr lang="en-US" sz="1200" u="sng">
                <a:solidFill>
                  <a:schemeClr val="hlink"/>
                </a:solidFill>
                <a:latin typeface="Open Sans"/>
                <a:ea typeface="Open Sans"/>
                <a:cs typeface="Open Sans"/>
                <a:sym typeface="Open Sans"/>
                <a:hlinkClick r:id="rId4"/>
              </a:rPr>
              <a:t>https://insights.lfx.linuxfoundation.org/projects/lfai</a:t>
            </a:r>
            <a:endParaRPr sz="1200">
              <a:latin typeface="Open Sans"/>
              <a:ea typeface="Open Sans"/>
              <a:cs typeface="Open Sans"/>
              <a:sym typeface="Open Sans"/>
            </a:endParaRPr>
          </a:p>
          <a:p>
            <a:pPr indent="0" lvl="0" marL="0" rtl="0" algn="ctr">
              <a:spcBef>
                <a:spcPts val="0"/>
              </a:spcBef>
              <a:spcAft>
                <a:spcPts val="0"/>
              </a:spcAft>
              <a:buNone/>
            </a:pPr>
            <a:r>
              <a:rPr lang="en-US" sz="1200">
                <a:latin typeface="Open Sans"/>
                <a:ea typeface="Open Sans"/>
                <a:cs typeface="Open Sans"/>
                <a:sym typeface="Open Sans"/>
              </a:rPr>
              <a:t>Data as of 10/21</a:t>
            </a:r>
            <a:endParaRPr sz="1200">
              <a:latin typeface="Open Sans"/>
              <a:ea typeface="Open Sans"/>
              <a:cs typeface="Open Sans"/>
              <a:sym typeface="Open Sans"/>
            </a:endParaRPr>
          </a:p>
        </p:txBody>
      </p:sp>
      <p:sp>
        <p:nvSpPr>
          <p:cNvPr id="835" name="Google Shape;835;p67"/>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Double Digit Growth YoY</a:t>
            </a:r>
            <a:endParaRPr sz="2400"/>
          </a:p>
        </p:txBody>
      </p:sp>
      <p:grpSp>
        <p:nvGrpSpPr>
          <p:cNvPr id="836" name="Google Shape;836;p67"/>
          <p:cNvGrpSpPr/>
          <p:nvPr/>
        </p:nvGrpSpPr>
        <p:grpSpPr>
          <a:xfrm>
            <a:off x="152400" y="1681826"/>
            <a:ext cx="11887201" cy="3790206"/>
            <a:chOff x="152400" y="1681826"/>
            <a:chExt cx="11887201" cy="3790206"/>
          </a:xfrm>
        </p:grpSpPr>
        <p:pic>
          <p:nvPicPr>
            <p:cNvPr id="837" name="Google Shape;837;p67"/>
            <p:cNvPicPr preferRelativeResize="0"/>
            <p:nvPr/>
          </p:nvPicPr>
          <p:blipFill>
            <a:blip r:embed="rId5">
              <a:alphaModFix/>
            </a:blip>
            <a:stretch>
              <a:fillRect/>
            </a:stretch>
          </p:blipFill>
          <p:spPr>
            <a:xfrm>
              <a:off x="152400" y="1681826"/>
              <a:ext cx="11887201" cy="3790206"/>
            </a:xfrm>
            <a:prstGeom prst="rect">
              <a:avLst/>
            </a:prstGeom>
            <a:noFill/>
            <a:ln>
              <a:noFill/>
            </a:ln>
          </p:spPr>
        </p:pic>
        <p:pic>
          <p:nvPicPr>
            <p:cNvPr id="838" name="Google Shape;838;p67"/>
            <p:cNvPicPr preferRelativeResize="0"/>
            <p:nvPr/>
          </p:nvPicPr>
          <p:blipFill>
            <a:blip r:embed="rId6">
              <a:alphaModFix/>
            </a:blip>
            <a:stretch>
              <a:fillRect/>
            </a:stretch>
          </p:blipFill>
          <p:spPr>
            <a:xfrm>
              <a:off x="6908675" y="2710055"/>
              <a:ext cx="367800" cy="175143"/>
            </a:xfrm>
            <a:prstGeom prst="rect">
              <a:avLst/>
            </a:prstGeom>
            <a:noFill/>
            <a:ln>
              <a:noFill/>
            </a:ln>
          </p:spPr>
        </p:pic>
        <p:pic>
          <p:nvPicPr>
            <p:cNvPr id="839" name="Google Shape;839;p67"/>
            <p:cNvPicPr preferRelativeResize="0"/>
            <p:nvPr/>
          </p:nvPicPr>
          <p:blipFill>
            <a:blip r:embed="rId6">
              <a:alphaModFix/>
            </a:blip>
            <a:stretch>
              <a:fillRect/>
            </a:stretch>
          </p:blipFill>
          <p:spPr>
            <a:xfrm>
              <a:off x="6908675" y="3851005"/>
              <a:ext cx="367800" cy="175143"/>
            </a:xfrm>
            <a:prstGeom prst="rect">
              <a:avLst/>
            </a:prstGeom>
            <a:noFill/>
            <a:ln>
              <a:noFill/>
            </a:ln>
          </p:spPr>
        </p:pic>
        <p:pic>
          <p:nvPicPr>
            <p:cNvPr id="840" name="Google Shape;840;p67"/>
            <p:cNvPicPr preferRelativeResize="0"/>
            <p:nvPr/>
          </p:nvPicPr>
          <p:blipFill>
            <a:blip r:embed="rId6">
              <a:alphaModFix/>
            </a:blip>
            <a:stretch>
              <a:fillRect/>
            </a:stretch>
          </p:blipFill>
          <p:spPr>
            <a:xfrm>
              <a:off x="6908675" y="4991955"/>
              <a:ext cx="367800" cy="175143"/>
            </a:xfrm>
            <a:prstGeom prst="rect">
              <a:avLst/>
            </a:prstGeom>
            <a:noFill/>
            <a:ln>
              <a:noFill/>
            </a:ln>
          </p:spPr>
        </p:pic>
        <p:pic>
          <p:nvPicPr>
            <p:cNvPr id="841" name="Google Shape;841;p67"/>
            <p:cNvPicPr preferRelativeResize="0"/>
            <p:nvPr/>
          </p:nvPicPr>
          <p:blipFill>
            <a:blip r:embed="rId6">
              <a:alphaModFix/>
            </a:blip>
            <a:stretch>
              <a:fillRect/>
            </a:stretch>
          </p:blipFill>
          <p:spPr>
            <a:xfrm>
              <a:off x="9095375" y="2710055"/>
              <a:ext cx="367800" cy="175143"/>
            </a:xfrm>
            <a:prstGeom prst="rect">
              <a:avLst/>
            </a:prstGeom>
            <a:noFill/>
            <a:ln>
              <a:noFill/>
            </a:ln>
          </p:spPr>
        </p:pic>
        <p:pic>
          <p:nvPicPr>
            <p:cNvPr id="842" name="Google Shape;842;p67"/>
            <p:cNvPicPr preferRelativeResize="0"/>
            <p:nvPr/>
          </p:nvPicPr>
          <p:blipFill>
            <a:blip r:embed="rId6">
              <a:alphaModFix/>
            </a:blip>
            <a:stretch>
              <a:fillRect/>
            </a:stretch>
          </p:blipFill>
          <p:spPr>
            <a:xfrm>
              <a:off x="11312725" y="2710055"/>
              <a:ext cx="367800" cy="175143"/>
            </a:xfrm>
            <a:prstGeom prst="rect">
              <a:avLst/>
            </a:prstGeom>
            <a:noFill/>
            <a:ln>
              <a:noFill/>
            </a:ln>
          </p:spPr>
        </p:pic>
        <p:pic>
          <p:nvPicPr>
            <p:cNvPr id="843" name="Google Shape;843;p67"/>
            <p:cNvPicPr preferRelativeResize="0"/>
            <p:nvPr/>
          </p:nvPicPr>
          <p:blipFill>
            <a:blip r:embed="rId6">
              <a:alphaModFix/>
            </a:blip>
            <a:stretch>
              <a:fillRect/>
            </a:stretch>
          </p:blipFill>
          <p:spPr>
            <a:xfrm>
              <a:off x="11312725" y="3851005"/>
              <a:ext cx="367800" cy="175143"/>
            </a:xfrm>
            <a:prstGeom prst="rect">
              <a:avLst/>
            </a:prstGeom>
            <a:noFill/>
            <a:ln>
              <a:noFill/>
            </a:ln>
          </p:spPr>
        </p:pic>
        <p:pic>
          <p:nvPicPr>
            <p:cNvPr id="844" name="Google Shape;844;p67"/>
            <p:cNvPicPr preferRelativeResize="0"/>
            <p:nvPr/>
          </p:nvPicPr>
          <p:blipFill>
            <a:blip r:embed="rId6">
              <a:alphaModFix/>
            </a:blip>
            <a:stretch>
              <a:fillRect/>
            </a:stretch>
          </p:blipFill>
          <p:spPr>
            <a:xfrm>
              <a:off x="9110700" y="3851005"/>
              <a:ext cx="367800" cy="175143"/>
            </a:xfrm>
            <a:prstGeom prst="rect">
              <a:avLst/>
            </a:prstGeom>
            <a:noFill/>
            <a:ln>
              <a:noFill/>
            </a:ln>
          </p:spPr>
        </p:pic>
        <p:pic>
          <p:nvPicPr>
            <p:cNvPr id="845" name="Google Shape;845;p67"/>
            <p:cNvPicPr preferRelativeResize="0"/>
            <p:nvPr/>
          </p:nvPicPr>
          <p:blipFill>
            <a:blip r:embed="rId6">
              <a:alphaModFix/>
            </a:blip>
            <a:stretch>
              <a:fillRect/>
            </a:stretch>
          </p:blipFill>
          <p:spPr>
            <a:xfrm>
              <a:off x="11312725" y="4991955"/>
              <a:ext cx="367800" cy="175143"/>
            </a:xfrm>
            <a:prstGeom prst="rect">
              <a:avLst/>
            </a:prstGeom>
            <a:noFill/>
            <a:ln>
              <a:noFill/>
            </a:ln>
          </p:spPr>
        </p:pic>
        <p:pic>
          <p:nvPicPr>
            <p:cNvPr id="846" name="Google Shape;846;p67"/>
            <p:cNvPicPr preferRelativeResize="0"/>
            <p:nvPr/>
          </p:nvPicPr>
          <p:blipFill>
            <a:blip r:embed="rId6">
              <a:alphaModFix/>
            </a:blip>
            <a:stretch>
              <a:fillRect/>
            </a:stretch>
          </p:blipFill>
          <p:spPr>
            <a:xfrm>
              <a:off x="9110700" y="4991955"/>
              <a:ext cx="367800" cy="175143"/>
            </a:xfrm>
            <a:prstGeom prst="rect">
              <a:avLst/>
            </a:prstGeom>
            <a:noFill/>
            <a:ln>
              <a:noFill/>
            </a:ln>
          </p:spPr>
        </p:pic>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2"/>
          <p:cNvSpPr txBox="1"/>
          <p:nvPr>
            <p:ph idx="4294967295" type="title"/>
          </p:nvPr>
        </p:nvSpPr>
        <p:spPr>
          <a:xfrm>
            <a:off x="624840" y="212727"/>
            <a:ext cx="10933500" cy="935700"/>
          </a:xfrm>
          <a:prstGeom prst="rect">
            <a:avLst/>
          </a:prstGeom>
          <a:noFill/>
          <a:ln>
            <a:noFill/>
          </a:ln>
        </p:spPr>
        <p:txBody>
          <a:bodyPr anchorCtr="0" anchor="ctr" bIns="45700" lIns="91400" spcFirstLastPara="1" rIns="91400" wrap="square" tIns="45700">
            <a:noAutofit/>
          </a:bodyPr>
          <a:lstStyle/>
          <a:p>
            <a:pPr indent="0" lvl="0" marL="0" rtl="0" algn="l">
              <a:lnSpc>
                <a:spcPct val="90000"/>
              </a:lnSpc>
              <a:spcBef>
                <a:spcPts val="0"/>
              </a:spcBef>
              <a:spcAft>
                <a:spcPts val="0"/>
              </a:spcAft>
              <a:buClr>
                <a:srgbClr val="168FDF"/>
              </a:buClr>
              <a:buSzPts val="4300"/>
              <a:buNone/>
            </a:pPr>
            <a:r>
              <a:rPr lang="en-US" sz="2900">
                <a:solidFill>
                  <a:srgbClr val="168FDF"/>
                </a:solidFill>
                <a:latin typeface="Open Sans"/>
                <a:ea typeface="Open Sans"/>
                <a:cs typeface="Open Sans"/>
                <a:sym typeface="Open Sans"/>
              </a:rPr>
              <a:t>We are behind some of the most critical projects in the world</a:t>
            </a:r>
            <a:endParaRPr sz="2900">
              <a:solidFill>
                <a:srgbClr val="168FDF"/>
              </a:solidFill>
              <a:latin typeface="Open Sans"/>
              <a:ea typeface="Open Sans"/>
              <a:cs typeface="Open Sans"/>
              <a:sym typeface="Open Sans"/>
            </a:endParaRPr>
          </a:p>
        </p:txBody>
      </p:sp>
      <p:pic>
        <p:nvPicPr>
          <p:cNvPr id="175" name="Google Shape;175;p32"/>
          <p:cNvPicPr preferRelativeResize="0"/>
          <p:nvPr/>
        </p:nvPicPr>
        <p:blipFill rotWithShape="1">
          <a:blip r:embed="rId3">
            <a:alphaModFix/>
          </a:blip>
          <a:srcRect b="0" l="0" r="0" t="0"/>
          <a:stretch/>
        </p:blipFill>
        <p:spPr>
          <a:xfrm>
            <a:off x="4585124" y="3274592"/>
            <a:ext cx="997829" cy="602276"/>
          </a:xfrm>
          <a:prstGeom prst="rect">
            <a:avLst/>
          </a:prstGeom>
          <a:noFill/>
          <a:ln>
            <a:noFill/>
          </a:ln>
        </p:spPr>
      </p:pic>
      <p:pic>
        <p:nvPicPr>
          <p:cNvPr id="176" name="Google Shape;176;p32"/>
          <p:cNvPicPr preferRelativeResize="0"/>
          <p:nvPr/>
        </p:nvPicPr>
        <p:blipFill rotWithShape="1">
          <a:blip r:embed="rId4">
            <a:alphaModFix/>
          </a:blip>
          <a:srcRect b="0" l="0" r="0" t="0"/>
          <a:stretch/>
        </p:blipFill>
        <p:spPr>
          <a:xfrm>
            <a:off x="4682670" y="1780001"/>
            <a:ext cx="997842" cy="397346"/>
          </a:xfrm>
          <a:prstGeom prst="rect">
            <a:avLst/>
          </a:prstGeom>
          <a:noFill/>
          <a:ln>
            <a:noFill/>
          </a:ln>
        </p:spPr>
      </p:pic>
      <p:pic>
        <p:nvPicPr>
          <p:cNvPr id="177" name="Google Shape;177;p32"/>
          <p:cNvPicPr preferRelativeResize="0"/>
          <p:nvPr/>
        </p:nvPicPr>
        <p:blipFill rotWithShape="1">
          <a:blip r:embed="rId5">
            <a:alphaModFix/>
          </a:blip>
          <a:srcRect b="0" l="0" r="0" t="0"/>
          <a:stretch/>
        </p:blipFill>
        <p:spPr>
          <a:xfrm>
            <a:off x="2013017" y="1295417"/>
            <a:ext cx="949579" cy="450594"/>
          </a:xfrm>
          <a:prstGeom prst="rect">
            <a:avLst/>
          </a:prstGeom>
          <a:noFill/>
          <a:ln>
            <a:noFill/>
          </a:ln>
        </p:spPr>
      </p:pic>
      <p:pic>
        <p:nvPicPr>
          <p:cNvPr id="178" name="Google Shape;178;p32"/>
          <p:cNvPicPr preferRelativeResize="0"/>
          <p:nvPr/>
        </p:nvPicPr>
        <p:blipFill rotWithShape="1">
          <a:blip r:embed="rId6">
            <a:alphaModFix/>
          </a:blip>
          <a:srcRect b="0" l="0" r="0" t="0"/>
          <a:stretch/>
        </p:blipFill>
        <p:spPr>
          <a:xfrm>
            <a:off x="3687067" y="1887094"/>
            <a:ext cx="814501" cy="183159"/>
          </a:xfrm>
          <a:prstGeom prst="rect">
            <a:avLst/>
          </a:prstGeom>
          <a:noFill/>
          <a:ln>
            <a:noFill/>
          </a:ln>
        </p:spPr>
      </p:pic>
      <p:pic>
        <p:nvPicPr>
          <p:cNvPr id="179" name="Google Shape;179;p32"/>
          <p:cNvPicPr preferRelativeResize="0"/>
          <p:nvPr/>
        </p:nvPicPr>
        <p:blipFill rotWithShape="1">
          <a:blip r:embed="rId7">
            <a:alphaModFix/>
          </a:blip>
          <a:srcRect b="0" l="0" r="0" t="0"/>
          <a:stretch/>
        </p:blipFill>
        <p:spPr>
          <a:xfrm>
            <a:off x="2175305" y="3010017"/>
            <a:ext cx="1505416" cy="309325"/>
          </a:xfrm>
          <a:prstGeom prst="rect">
            <a:avLst/>
          </a:prstGeom>
          <a:noFill/>
          <a:ln>
            <a:noFill/>
          </a:ln>
        </p:spPr>
      </p:pic>
      <p:pic>
        <p:nvPicPr>
          <p:cNvPr id="180" name="Google Shape;180;p32"/>
          <p:cNvPicPr preferRelativeResize="0"/>
          <p:nvPr/>
        </p:nvPicPr>
        <p:blipFill rotWithShape="1">
          <a:blip r:embed="rId8">
            <a:alphaModFix/>
          </a:blip>
          <a:srcRect b="0" l="0" r="0" t="0"/>
          <a:stretch/>
        </p:blipFill>
        <p:spPr>
          <a:xfrm>
            <a:off x="2163911" y="3810073"/>
            <a:ext cx="661042" cy="375726"/>
          </a:xfrm>
          <a:prstGeom prst="rect">
            <a:avLst/>
          </a:prstGeom>
          <a:noFill/>
          <a:ln>
            <a:noFill/>
          </a:ln>
        </p:spPr>
      </p:pic>
      <p:pic>
        <p:nvPicPr>
          <p:cNvPr id="181" name="Google Shape;181;p32"/>
          <p:cNvPicPr preferRelativeResize="0"/>
          <p:nvPr/>
        </p:nvPicPr>
        <p:blipFill rotWithShape="1">
          <a:blip r:embed="rId9">
            <a:alphaModFix/>
          </a:blip>
          <a:srcRect b="0" l="0" r="0" t="0"/>
          <a:stretch/>
        </p:blipFill>
        <p:spPr>
          <a:xfrm>
            <a:off x="10052339" y="2283312"/>
            <a:ext cx="1413379" cy="177857"/>
          </a:xfrm>
          <a:prstGeom prst="rect">
            <a:avLst/>
          </a:prstGeom>
          <a:noFill/>
          <a:ln>
            <a:noFill/>
          </a:ln>
        </p:spPr>
      </p:pic>
      <p:pic>
        <p:nvPicPr>
          <p:cNvPr id="182" name="Google Shape;182;p32"/>
          <p:cNvPicPr preferRelativeResize="0"/>
          <p:nvPr/>
        </p:nvPicPr>
        <p:blipFill rotWithShape="1">
          <a:blip r:embed="rId10">
            <a:alphaModFix/>
          </a:blip>
          <a:srcRect b="0" l="0" r="0" t="0"/>
          <a:stretch/>
        </p:blipFill>
        <p:spPr>
          <a:xfrm>
            <a:off x="3553379" y="3419384"/>
            <a:ext cx="862830" cy="312692"/>
          </a:xfrm>
          <a:prstGeom prst="rect">
            <a:avLst/>
          </a:prstGeom>
          <a:noFill/>
          <a:ln>
            <a:noFill/>
          </a:ln>
        </p:spPr>
      </p:pic>
      <p:pic>
        <p:nvPicPr>
          <p:cNvPr id="183" name="Google Shape;183;p32"/>
          <p:cNvPicPr preferRelativeResize="0"/>
          <p:nvPr/>
        </p:nvPicPr>
        <p:blipFill rotWithShape="1">
          <a:blip r:embed="rId11">
            <a:alphaModFix/>
          </a:blip>
          <a:srcRect b="0" l="0" r="0" t="0"/>
          <a:stretch/>
        </p:blipFill>
        <p:spPr>
          <a:xfrm>
            <a:off x="3173332" y="1332861"/>
            <a:ext cx="1379345" cy="375707"/>
          </a:xfrm>
          <a:prstGeom prst="rect">
            <a:avLst/>
          </a:prstGeom>
          <a:noFill/>
          <a:ln>
            <a:noFill/>
          </a:ln>
        </p:spPr>
      </p:pic>
      <p:pic>
        <p:nvPicPr>
          <p:cNvPr id="184" name="Google Shape;184;p32"/>
          <p:cNvPicPr preferRelativeResize="0"/>
          <p:nvPr/>
        </p:nvPicPr>
        <p:blipFill rotWithShape="1">
          <a:blip r:embed="rId12">
            <a:alphaModFix/>
          </a:blip>
          <a:srcRect b="0" l="0" r="0" t="0"/>
          <a:stretch/>
        </p:blipFill>
        <p:spPr>
          <a:xfrm>
            <a:off x="2167641" y="2651193"/>
            <a:ext cx="1360603" cy="216727"/>
          </a:xfrm>
          <a:prstGeom prst="rect">
            <a:avLst/>
          </a:prstGeom>
          <a:noFill/>
          <a:ln>
            <a:noFill/>
          </a:ln>
        </p:spPr>
      </p:pic>
      <p:pic>
        <p:nvPicPr>
          <p:cNvPr id="185" name="Google Shape;185;p32"/>
          <p:cNvPicPr preferRelativeResize="0"/>
          <p:nvPr/>
        </p:nvPicPr>
        <p:blipFill rotWithShape="1">
          <a:blip r:embed="rId13">
            <a:alphaModFix/>
          </a:blip>
          <a:srcRect b="0" l="0" r="0" t="0"/>
          <a:stretch/>
        </p:blipFill>
        <p:spPr>
          <a:xfrm>
            <a:off x="2135541" y="4723707"/>
            <a:ext cx="1186181" cy="214376"/>
          </a:xfrm>
          <a:prstGeom prst="rect">
            <a:avLst/>
          </a:prstGeom>
          <a:noFill/>
          <a:ln>
            <a:noFill/>
          </a:ln>
        </p:spPr>
      </p:pic>
      <p:pic>
        <p:nvPicPr>
          <p:cNvPr id="186" name="Google Shape;186;p32"/>
          <p:cNvPicPr preferRelativeResize="0"/>
          <p:nvPr/>
        </p:nvPicPr>
        <p:blipFill rotWithShape="1">
          <a:blip r:embed="rId14">
            <a:alphaModFix/>
          </a:blip>
          <a:srcRect b="0" l="0" r="0" t="0"/>
          <a:stretch/>
        </p:blipFill>
        <p:spPr>
          <a:xfrm>
            <a:off x="3728850" y="2249835"/>
            <a:ext cx="1185912" cy="244811"/>
          </a:xfrm>
          <a:prstGeom prst="rect">
            <a:avLst/>
          </a:prstGeom>
          <a:noFill/>
          <a:ln>
            <a:noFill/>
          </a:ln>
        </p:spPr>
      </p:pic>
      <p:pic>
        <p:nvPicPr>
          <p:cNvPr id="187" name="Google Shape;187;p32"/>
          <p:cNvPicPr preferRelativeResize="0"/>
          <p:nvPr/>
        </p:nvPicPr>
        <p:blipFill rotWithShape="1">
          <a:blip r:embed="rId15">
            <a:alphaModFix/>
          </a:blip>
          <a:srcRect b="0" l="0" r="0" t="0"/>
          <a:stretch/>
        </p:blipFill>
        <p:spPr>
          <a:xfrm>
            <a:off x="4420911" y="3771063"/>
            <a:ext cx="1356452" cy="453749"/>
          </a:xfrm>
          <a:prstGeom prst="rect">
            <a:avLst/>
          </a:prstGeom>
          <a:noFill/>
          <a:ln>
            <a:noFill/>
          </a:ln>
        </p:spPr>
      </p:pic>
      <p:pic>
        <p:nvPicPr>
          <p:cNvPr id="188" name="Google Shape;188;p32"/>
          <p:cNvPicPr preferRelativeResize="0"/>
          <p:nvPr/>
        </p:nvPicPr>
        <p:blipFill rotWithShape="1">
          <a:blip r:embed="rId16">
            <a:alphaModFix/>
          </a:blip>
          <a:srcRect b="0" l="0" r="0" t="0"/>
          <a:stretch/>
        </p:blipFill>
        <p:spPr>
          <a:xfrm>
            <a:off x="2167625" y="2173570"/>
            <a:ext cx="1285416" cy="397340"/>
          </a:xfrm>
          <a:prstGeom prst="rect">
            <a:avLst/>
          </a:prstGeom>
          <a:noFill/>
          <a:ln>
            <a:noFill/>
          </a:ln>
        </p:spPr>
      </p:pic>
      <p:pic>
        <p:nvPicPr>
          <p:cNvPr id="189" name="Google Shape;189;p32"/>
          <p:cNvPicPr preferRelativeResize="0"/>
          <p:nvPr/>
        </p:nvPicPr>
        <p:blipFill rotWithShape="1">
          <a:blip r:embed="rId17">
            <a:alphaModFix/>
          </a:blip>
          <a:srcRect b="0" l="0" r="0" t="0"/>
          <a:stretch/>
        </p:blipFill>
        <p:spPr>
          <a:xfrm>
            <a:off x="2951548" y="4284653"/>
            <a:ext cx="1105812" cy="292476"/>
          </a:xfrm>
          <a:prstGeom prst="rect">
            <a:avLst/>
          </a:prstGeom>
          <a:noFill/>
          <a:ln>
            <a:noFill/>
          </a:ln>
        </p:spPr>
      </p:pic>
      <p:pic>
        <p:nvPicPr>
          <p:cNvPr id="190" name="Google Shape;190;p32"/>
          <p:cNvPicPr preferRelativeResize="0"/>
          <p:nvPr/>
        </p:nvPicPr>
        <p:blipFill rotWithShape="1">
          <a:blip r:embed="rId18">
            <a:alphaModFix/>
          </a:blip>
          <a:srcRect b="0" l="0" r="0" t="0"/>
          <a:stretch/>
        </p:blipFill>
        <p:spPr>
          <a:xfrm>
            <a:off x="3057578" y="3827732"/>
            <a:ext cx="1130716" cy="340410"/>
          </a:xfrm>
          <a:prstGeom prst="rect">
            <a:avLst/>
          </a:prstGeom>
          <a:noFill/>
          <a:ln>
            <a:noFill/>
          </a:ln>
        </p:spPr>
      </p:pic>
      <p:pic>
        <p:nvPicPr>
          <p:cNvPr id="191" name="Google Shape;191;p32"/>
          <p:cNvPicPr preferRelativeResize="0"/>
          <p:nvPr/>
        </p:nvPicPr>
        <p:blipFill rotWithShape="1">
          <a:blip r:embed="rId19">
            <a:alphaModFix/>
          </a:blip>
          <a:srcRect b="0" l="0" r="0" t="0"/>
          <a:stretch/>
        </p:blipFill>
        <p:spPr>
          <a:xfrm>
            <a:off x="6009986" y="3825893"/>
            <a:ext cx="360027" cy="344088"/>
          </a:xfrm>
          <a:prstGeom prst="rect">
            <a:avLst/>
          </a:prstGeom>
          <a:noFill/>
          <a:ln>
            <a:noFill/>
          </a:ln>
        </p:spPr>
      </p:pic>
      <p:pic>
        <p:nvPicPr>
          <p:cNvPr id="192" name="Google Shape;192;p32"/>
          <p:cNvPicPr preferRelativeResize="0"/>
          <p:nvPr/>
        </p:nvPicPr>
        <p:blipFill rotWithShape="1">
          <a:blip r:embed="rId20">
            <a:alphaModFix/>
          </a:blip>
          <a:srcRect b="0" l="0" r="0" t="0"/>
          <a:stretch/>
        </p:blipFill>
        <p:spPr>
          <a:xfrm>
            <a:off x="2168552" y="5045041"/>
            <a:ext cx="520596" cy="375697"/>
          </a:xfrm>
          <a:prstGeom prst="rect">
            <a:avLst/>
          </a:prstGeom>
          <a:noFill/>
          <a:ln>
            <a:noFill/>
          </a:ln>
        </p:spPr>
      </p:pic>
      <p:pic>
        <p:nvPicPr>
          <p:cNvPr id="193" name="Google Shape;193;p32"/>
          <p:cNvPicPr preferRelativeResize="0"/>
          <p:nvPr/>
        </p:nvPicPr>
        <p:blipFill rotWithShape="1">
          <a:blip r:embed="rId21">
            <a:alphaModFix/>
          </a:blip>
          <a:srcRect b="0" l="0" r="0" t="0"/>
          <a:stretch/>
        </p:blipFill>
        <p:spPr>
          <a:xfrm>
            <a:off x="2910202" y="5071661"/>
            <a:ext cx="1049224" cy="322453"/>
          </a:xfrm>
          <a:prstGeom prst="rect">
            <a:avLst/>
          </a:prstGeom>
          <a:noFill/>
          <a:ln>
            <a:noFill/>
          </a:ln>
        </p:spPr>
      </p:pic>
      <p:pic>
        <p:nvPicPr>
          <p:cNvPr id="194" name="Google Shape;194;p32"/>
          <p:cNvPicPr preferRelativeResize="0"/>
          <p:nvPr/>
        </p:nvPicPr>
        <p:blipFill rotWithShape="1">
          <a:blip r:embed="rId22">
            <a:alphaModFix/>
          </a:blip>
          <a:srcRect b="0" l="0" r="0" t="0"/>
          <a:stretch/>
        </p:blipFill>
        <p:spPr>
          <a:xfrm>
            <a:off x="4180487" y="5062685"/>
            <a:ext cx="949563" cy="340405"/>
          </a:xfrm>
          <a:prstGeom prst="rect">
            <a:avLst/>
          </a:prstGeom>
          <a:noFill/>
          <a:ln>
            <a:noFill/>
          </a:ln>
        </p:spPr>
      </p:pic>
      <p:pic>
        <p:nvPicPr>
          <p:cNvPr id="195" name="Google Shape;195;p32"/>
          <p:cNvPicPr preferRelativeResize="0"/>
          <p:nvPr/>
        </p:nvPicPr>
        <p:blipFill rotWithShape="1">
          <a:blip r:embed="rId23">
            <a:alphaModFix/>
          </a:blip>
          <a:srcRect b="0" l="0" r="0" t="0"/>
          <a:stretch/>
        </p:blipFill>
        <p:spPr>
          <a:xfrm>
            <a:off x="5351109" y="5072165"/>
            <a:ext cx="1049240" cy="321447"/>
          </a:xfrm>
          <a:prstGeom prst="rect">
            <a:avLst/>
          </a:prstGeom>
          <a:noFill/>
          <a:ln>
            <a:noFill/>
          </a:ln>
        </p:spPr>
      </p:pic>
      <p:pic>
        <p:nvPicPr>
          <p:cNvPr id="196" name="Google Shape;196;p32"/>
          <p:cNvPicPr preferRelativeResize="0"/>
          <p:nvPr/>
        </p:nvPicPr>
        <p:blipFill rotWithShape="1">
          <a:blip r:embed="rId24">
            <a:alphaModFix/>
          </a:blip>
          <a:srcRect b="0" l="0" r="0" t="0"/>
          <a:stretch/>
        </p:blipFill>
        <p:spPr>
          <a:xfrm>
            <a:off x="4227423" y="4243045"/>
            <a:ext cx="394668" cy="375690"/>
          </a:xfrm>
          <a:prstGeom prst="rect">
            <a:avLst/>
          </a:prstGeom>
          <a:noFill/>
          <a:ln>
            <a:noFill/>
          </a:ln>
        </p:spPr>
      </p:pic>
      <p:pic>
        <p:nvPicPr>
          <p:cNvPr id="197" name="Google Shape;197;p32"/>
          <p:cNvPicPr preferRelativeResize="0"/>
          <p:nvPr/>
        </p:nvPicPr>
        <p:blipFill rotWithShape="1">
          <a:blip r:embed="rId25">
            <a:alphaModFix/>
          </a:blip>
          <a:srcRect b="0" l="0" r="0" t="0"/>
          <a:stretch/>
        </p:blipFill>
        <p:spPr>
          <a:xfrm>
            <a:off x="3754701" y="4632221"/>
            <a:ext cx="573780" cy="397347"/>
          </a:xfrm>
          <a:prstGeom prst="rect">
            <a:avLst/>
          </a:prstGeom>
          <a:noFill/>
          <a:ln>
            <a:noFill/>
          </a:ln>
        </p:spPr>
      </p:pic>
      <p:pic>
        <p:nvPicPr>
          <p:cNvPr id="198" name="Google Shape;198;p32"/>
          <p:cNvPicPr preferRelativeResize="0"/>
          <p:nvPr/>
        </p:nvPicPr>
        <p:blipFill rotWithShape="1">
          <a:blip r:embed="rId26">
            <a:alphaModFix/>
          </a:blip>
          <a:srcRect b="0" l="0" r="0" t="0"/>
          <a:stretch/>
        </p:blipFill>
        <p:spPr>
          <a:xfrm>
            <a:off x="3949094" y="3003456"/>
            <a:ext cx="1204954" cy="322447"/>
          </a:xfrm>
          <a:prstGeom prst="rect">
            <a:avLst/>
          </a:prstGeom>
          <a:noFill/>
          <a:ln>
            <a:noFill/>
          </a:ln>
        </p:spPr>
      </p:pic>
      <p:pic>
        <p:nvPicPr>
          <p:cNvPr id="199" name="Google Shape;199;p32"/>
          <p:cNvPicPr preferRelativeResize="0"/>
          <p:nvPr/>
        </p:nvPicPr>
        <p:blipFill rotWithShape="1">
          <a:blip r:embed="rId27">
            <a:alphaModFix/>
          </a:blip>
          <a:srcRect b="0" l="0" r="0" t="0"/>
          <a:stretch/>
        </p:blipFill>
        <p:spPr>
          <a:xfrm>
            <a:off x="3836617" y="2610719"/>
            <a:ext cx="830499" cy="312696"/>
          </a:xfrm>
          <a:prstGeom prst="rect">
            <a:avLst/>
          </a:prstGeom>
          <a:noFill/>
          <a:ln>
            <a:noFill/>
          </a:ln>
        </p:spPr>
      </p:pic>
      <p:pic>
        <p:nvPicPr>
          <p:cNvPr id="200" name="Google Shape;200;p32"/>
          <p:cNvPicPr preferRelativeResize="0"/>
          <p:nvPr/>
        </p:nvPicPr>
        <p:blipFill rotWithShape="1">
          <a:blip r:embed="rId28">
            <a:alphaModFix/>
          </a:blip>
          <a:srcRect b="0" l="0" r="0" t="0"/>
          <a:stretch/>
        </p:blipFill>
        <p:spPr>
          <a:xfrm>
            <a:off x="3696583" y="5715468"/>
            <a:ext cx="1185915" cy="638203"/>
          </a:xfrm>
          <a:prstGeom prst="rect">
            <a:avLst/>
          </a:prstGeom>
          <a:noFill/>
          <a:ln>
            <a:noFill/>
          </a:ln>
        </p:spPr>
      </p:pic>
      <p:pic>
        <p:nvPicPr>
          <p:cNvPr id="201" name="Google Shape;201;p32"/>
          <p:cNvPicPr preferRelativeResize="0"/>
          <p:nvPr/>
        </p:nvPicPr>
        <p:blipFill rotWithShape="1">
          <a:blip r:embed="rId29">
            <a:alphaModFix/>
          </a:blip>
          <a:srcRect b="0" l="0" r="0" t="0"/>
          <a:stretch/>
        </p:blipFill>
        <p:spPr>
          <a:xfrm>
            <a:off x="2198555" y="3491764"/>
            <a:ext cx="1185907" cy="167930"/>
          </a:xfrm>
          <a:prstGeom prst="rect">
            <a:avLst/>
          </a:prstGeom>
          <a:noFill/>
          <a:ln>
            <a:noFill/>
          </a:ln>
        </p:spPr>
      </p:pic>
      <p:pic>
        <p:nvPicPr>
          <p:cNvPr id="202" name="Google Shape;202;p32"/>
          <p:cNvPicPr preferRelativeResize="0"/>
          <p:nvPr/>
        </p:nvPicPr>
        <p:blipFill rotWithShape="1">
          <a:blip r:embed="rId30">
            <a:alphaModFix/>
          </a:blip>
          <a:srcRect b="0" l="0" r="0" t="0"/>
          <a:stretch/>
        </p:blipFill>
        <p:spPr>
          <a:xfrm>
            <a:off x="5647081" y="6194684"/>
            <a:ext cx="862820" cy="505077"/>
          </a:xfrm>
          <a:prstGeom prst="rect">
            <a:avLst/>
          </a:prstGeom>
          <a:noFill/>
          <a:ln>
            <a:noFill/>
          </a:ln>
        </p:spPr>
      </p:pic>
      <p:pic>
        <p:nvPicPr>
          <p:cNvPr id="203" name="Google Shape;203;p32"/>
          <p:cNvPicPr preferRelativeResize="0"/>
          <p:nvPr/>
        </p:nvPicPr>
        <p:blipFill rotWithShape="1">
          <a:blip r:embed="rId31">
            <a:alphaModFix/>
          </a:blip>
          <a:srcRect b="0" l="0" r="0" t="0"/>
          <a:stretch/>
        </p:blipFill>
        <p:spPr>
          <a:xfrm>
            <a:off x="2163909" y="5933491"/>
            <a:ext cx="1285412" cy="202157"/>
          </a:xfrm>
          <a:prstGeom prst="rect">
            <a:avLst/>
          </a:prstGeom>
          <a:noFill/>
          <a:ln>
            <a:noFill/>
          </a:ln>
        </p:spPr>
      </p:pic>
      <p:pic>
        <p:nvPicPr>
          <p:cNvPr id="204" name="Google Shape;204;p32"/>
          <p:cNvPicPr preferRelativeResize="0"/>
          <p:nvPr/>
        </p:nvPicPr>
        <p:blipFill rotWithShape="1">
          <a:blip r:embed="rId32">
            <a:alphaModFix/>
          </a:blip>
          <a:srcRect b="0" l="0" r="0" t="0"/>
          <a:stretch/>
        </p:blipFill>
        <p:spPr>
          <a:xfrm>
            <a:off x="3384005" y="6278313"/>
            <a:ext cx="634945" cy="337819"/>
          </a:xfrm>
          <a:prstGeom prst="rect">
            <a:avLst/>
          </a:prstGeom>
          <a:noFill/>
          <a:ln>
            <a:noFill/>
          </a:ln>
        </p:spPr>
      </p:pic>
      <p:pic>
        <p:nvPicPr>
          <p:cNvPr id="205" name="Google Shape;205;p32"/>
          <p:cNvPicPr preferRelativeResize="0"/>
          <p:nvPr/>
        </p:nvPicPr>
        <p:blipFill rotWithShape="1">
          <a:blip r:embed="rId33">
            <a:alphaModFix/>
          </a:blip>
          <a:srcRect b="0" l="0" r="0" t="0"/>
          <a:stretch/>
        </p:blipFill>
        <p:spPr>
          <a:xfrm>
            <a:off x="2196143" y="1913501"/>
            <a:ext cx="1309816" cy="130346"/>
          </a:xfrm>
          <a:prstGeom prst="rect">
            <a:avLst/>
          </a:prstGeom>
          <a:noFill/>
          <a:ln>
            <a:noFill/>
          </a:ln>
        </p:spPr>
      </p:pic>
      <p:pic>
        <p:nvPicPr>
          <p:cNvPr id="206" name="Google Shape;206;p32"/>
          <p:cNvPicPr preferRelativeResize="0"/>
          <p:nvPr/>
        </p:nvPicPr>
        <p:blipFill rotWithShape="1">
          <a:blip r:embed="rId34">
            <a:alphaModFix/>
          </a:blip>
          <a:srcRect b="0" l="0" r="0" t="0"/>
          <a:stretch/>
        </p:blipFill>
        <p:spPr>
          <a:xfrm>
            <a:off x="8138027" y="6370289"/>
            <a:ext cx="949578" cy="189216"/>
          </a:xfrm>
          <a:prstGeom prst="rect">
            <a:avLst/>
          </a:prstGeom>
          <a:noFill/>
          <a:ln>
            <a:noFill/>
          </a:ln>
        </p:spPr>
      </p:pic>
      <p:pic>
        <p:nvPicPr>
          <p:cNvPr id="207" name="Google Shape;207;p32"/>
          <p:cNvPicPr preferRelativeResize="0"/>
          <p:nvPr/>
        </p:nvPicPr>
        <p:blipFill rotWithShape="1">
          <a:blip r:embed="rId35">
            <a:alphaModFix/>
          </a:blip>
          <a:srcRect b="0" l="0" r="0" t="0"/>
          <a:stretch/>
        </p:blipFill>
        <p:spPr>
          <a:xfrm>
            <a:off x="4358228" y="6358287"/>
            <a:ext cx="949580" cy="177868"/>
          </a:xfrm>
          <a:prstGeom prst="rect">
            <a:avLst/>
          </a:prstGeom>
          <a:noFill/>
          <a:ln>
            <a:noFill/>
          </a:ln>
        </p:spPr>
      </p:pic>
      <p:sp>
        <p:nvSpPr>
          <p:cNvPr id="208" name="Google Shape;208;p32"/>
          <p:cNvSpPr txBox="1"/>
          <p:nvPr/>
        </p:nvSpPr>
        <p:spPr>
          <a:xfrm>
            <a:off x="445958" y="1203105"/>
            <a:ext cx="1714800" cy="5325900"/>
          </a:xfrm>
          <a:prstGeom prst="rect">
            <a:avLst/>
          </a:prstGeom>
          <a:noFill/>
          <a:ln>
            <a:noFill/>
          </a:ln>
        </p:spPr>
        <p:txBody>
          <a:bodyPr anchorCtr="0" anchor="t" bIns="396000" lIns="91400" spcFirstLastPara="1" rIns="91400" wrap="square" tIns="45700">
            <a:noAutofit/>
          </a:bodyPr>
          <a:lstStyle/>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Security</a:t>
            </a:r>
            <a:endParaRPr b="1" i="0" sz="16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Networking</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Cloud</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Automotive</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Blockchain</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Edge/IoT</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Web</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rgbClr val="000000"/>
                </a:solidFill>
                <a:latin typeface="Arial"/>
                <a:ea typeface="Arial"/>
                <a:cs typeface="Arial"/>
                <a:sym typeface="Arial"/>
              </a:rPr>
              <a:t>AI</a:t>
            </a:r>
            <a:endParaRPr b="1"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chemeClr val="dk1"/>
                </a:solidFill>
                <a:latin typeface="Arial"/>
                <a:ea typeface="Arial"/>
                <a:cs typeface="Arial"/>
                <a:sym typeface="Arial"/>
              </a:rPr>
              <a:t>Film</a:t>
            </a:r>
            <a:endParaRPr b="1" i="0" sz="1900" u="none" cap="none" strike="noStrike">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rgbClr val="000000"/>
                </a:solidFill>
                <a:latin typeface="Arial"/>
                <a:ea typeface="Arial"/>
                <a:cs typeface="Arial"/>
                <a:sym typeface="Arial"/>
              </a:rPr>
              <a:t>CI/CD</a:t>
            </a:r>
            <a:endParaRPr b="1"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rgbClr val="000000"/>
                </a:solidFill>
                <a:latin typeface="Arial"/>
                <a:ea typeface="Arial"/>
                <a:cs typeface="Arial"/>
                <a:sym typeface="Arial"/>
              </a:rPr>
              <a:t>Energy</a:t>
            </a:r>
            <a:endParaRPr b="1"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rgbClr val="000000"/>
                </a:solidFill>
                <a:latin typeface="Arial"/>
                <a:ea typeface="Arial"/>
                <a:cs typeface="Arial"/>
                <a:sym typeface="Arial"/>
              </a:rPr>
              <a:t>Hardware</a:t>
            </a:r>
            <a:endParaRPr b="1" i="0" sz="19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None/>
            </a:pPr>
            <a:r>
              <a:rPr b="1" i="0" lang="en-US" sz="1900" u="none" cap="none" strike="noStrike">
                <a:solidFill>
                  <a:srgbClr val="000000"/>
                </a:solidFill>
                <a:latin typeface="Arial"/>
                <a:ea typeface="Arial"/>
                <a:cs typeface="Arial"/>
                <a:sym typeface="Arial"/>
              </a:rPr>
              <a:t>Standards</a:t>
            </a:r>
            <a:endParaRPr b="1" i="0" sz="1900" u="none" cap="none" strike="noStrike">
              <a:solidFill>
                <a:srgbClr val="000000"/>
              </a:solidFill>
              <a:latin typeface="Arial"/>
              <a:ea typeface="Arial"/>
              <a:cs typeface="Arial"/>
              <a:sym typeface="Arial"/>
            </a:endParaRPr>
          </a:p>
        </p:txBody>
      </p:sp>
      <p:cxnSp>
        <p:nvCxnSpPr>
          <p:cNvPr id="209" name="Google Shape;209;p32"/>
          <p:cNvCxnSpPr/>
          <p:nvPr/>
        </p:nvCxnSpPr>
        <p:spPr>
          <a:xfrm rot="10800000">
            <a:off x="370513" y="1585199"/>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0" name="Google Shape;210;p32"/>
          <p:cNvCxnSpPr/>
          <p:nvPr/>
        </p:nvCxnSpPr>
        <p:spPr>
          <a:xfrm rot="10800000">
            <a:off x="370513" y="1980025"/>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1" name="Google Shape;211;p32"/>
          <p:cNvCxnSpPr/>
          <p:nvPr/>
        </p:nvCxnSpPr>
        <p:spPr>
          <a:xfrm rot="10800000">
            <a:off x="370513" y="2374854"/>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2" name="Google Shape;212;p32"/>
          <p:cNvCxnSpPr/>
          <p:nvPr/>
        </p:nvCxnSpPr>
        <p:spPr>
          <a:xfrm rot="10800000">
            <a:off x="370513" y="2769679"/>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3" name="Google Shape;213;p32"/>
          <p:cNvCxnSpPr/>
          <p:nvPr/>
        </p:nvCxnSpPr>
        <p:spPr>
          <a:xfrm rot="10800000">
            <a:off x="370513" y="3164506"/>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4" name="Google Shape;214;p32"/>
          <p:cNvCxnSpPr/>
          <p:nvPr/>
        </p:nvCxnSpPr>
        <p:spPr>
          <a:xfrm rot="10800000">
            <a:off x="370513" y="3600875"/>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5" name="Google Shape;215;p32"/>
          <p:cNvCxnSpPr/>
          <p:nvPr/>
        </p:nvCxnSpPr>
        <p:spPr>
          <a:xfrm rot="10800000">
            <a:off x="370513" y="4033257"/>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6" name="Google Shape;216;p32"/>
          <p:cNvCxnSpPr/>
          <p:nvPr/>
        </p:nvCxnSpPr>
        <p:spPr>
          <a:xfrm rot="10800000">
            <a:off x="370513" y="4438911"/>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7" name="Google Shape;217;p32"/>
          <p:cNvCxnSpPr/>
          <p:nvPr/>
        </p:nvCxnSpPr>
        <p:spPr>
          <a:xfrm rot="10800000">
            <a:off x="370513" y="5241791"/>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8" name="Google Shape;218;p32"/>
          <p:cNvCxnSpPr/>
          <p:nvPr/>
        </p:nvCxnSpPr>
        <p:spPr>
          <a:xfrm rot="10800000">
            <a:off x="370513" y="5658300"/>
            <a:ext cx="11403600" cy="0"/>
          </a:xfrm>
          <a:prstGeom prst="straightConnector1">
            <a:avLst/>
          </a:prstGeom>
          <a:noFill/>
          <a:ln cap="flat" cmpd="sng" w="9525">
            <a:solidFill>
              <a:srgbClr val="EFEFEF"/>
            </a:solidFill>
            <a:prstDash val="solid"/>
            <a:round/>
            <a:headEnd len="sm" w="sm" type="none"/>
            <a:tailEnd len="sm" w="sm" type="none"/>
          </a:ln>
        </p:spPr>
      </p:cxnSp>
      <p:cxnSp>
        <p:nvCxnSpPr>
          <p:cNvPr id="219" name="Google Shape;219;p32"/>
          <p:cNvCxnSpPr/>
          <p:nvPr/>
        </p:nvCxnSpPr>
        <p:spPr>
          <a:xfrm rot="10800000">
            <a:off x="370513" y="4822912"/>
            <a:ext cx="11403600" cy="0"/>
          </a:xfrm>
          <a:prstGeom prst="straightConnector1">
            <a:avLst/>
          </a:prstGeom>
          <a:noFill/>
          <a:ln cap="flat" cmpd="sng" w="9525">
            <a:solidFill>
              <a:srgbClr val="EFEFEF"/>
            </a:solidFill>
            <a:prstDash val="solid"/>
            <a:round/>
            <a:headEnd len="sm" w="sm" type="none"/>
            <a:tailEnd len="sm" w="sm" type="none"/>
          </a:ln>
        </p:spPr>
      </p:cxnSp>
      <p:cxnSp>
        <p:nvCxnSpPr>
          <p:cNvPr id="220" name="Google Shape;220;p32"/>
          <p:cNvCxnSpPr/>
          <p:nvPr/>
        </p:nvCxnSpPr>
        <p:spPr>
          <a:xfrm rot="10800000">
            <a:off x="370513" y="6046375"/>
            <a:ext cx="11403600" cy="0"/>
          </a:xfrm>
          <a:prstGeom prst="straightConnector1">
            <a:avLst/>
          </a:prstGeom>
          <a:noFill/>
          <a:ln cap="flat" cmpd="sng" w="9525">
            <a:solidFill>
              <a:srgbClr val="EFEFEF"/>
            </a:solidFill>
            <a:prstDash val="solid"/>
            <a:round/>
            <a:headEnd len="sm" w="sm" type="none"/>
            <a:tailEnd len="sm" w="sm" type="none"/>
          </a:ln>
        </p:spPr>
      </p:cxnSp>
      <p:pic>
        <p:nvPicPr>
          <p:cNvPr id="221" name="Google Shape;221;p32"/>
          <p:cNvPicPr preferRelativeResize="0"/>
          <p:nvPr/>
        </p:nvPicPr>
        <p:blipFill rotWithShape="1">
          <a:blip r:embed="rId36">
            <a:alphaModFix/>
          </a:blip>
          <a:srcRect b="0" l="0" r="0" t="0"/>
          <a:stretch/>
        </p:blipFill>
        <p:spPr>
          <a:xfrm>
            <a:off x="2167642" y="5554354"/>
            <a:ext cx="1105832" cy="138014"/>
          </a:xfrm>
          <a:prstGeom prst="rect">
            <a:avLst/>
          </a:prstGeom>
          <a:noFill/>
          <a:ln>
            <a:noFill/>
          </a:ln>
        </p:spPr>
      </p:pic>
      <p:pic>
        <p:nvPicPr>
          <p:cNvPr id="222" name="Google Shape;222;p32"/>
          <p:cNvPicPr preferRelativeResize="0"/>
          <p:nvPr/>
        </p:nvPicPr>
        <p:blipFill rotWithShape="1">
          <a:blip r:embed="rId37">
            <a:alphaModFix/>
          </a:blip>
          <a:srcRect b="0" l="0" r="0" t="0"/>
          <a:stretch/>
        </p:blipFill>
        <p:spPr>
          <a:xfrm>
            <a:off x="4763417" y="1315866"/>
            <a:ext cx="1130721" cy="409695"/>
          </a:xfrm>
          <a:prstGeom prst="rect">
            <a:avLst/>
          </a:prstGeom>
          <a:noFill/>
          <a:ln>
            <a:noFill/>
          </a:ln>
        </p:spPr>
      </p:pic>
      <p:cxnSp>
        <p:nvCxnSpPr>
          <p:cNvPr id="223" name="Google Shape;223;p32"/>
          <p:cNvCxnSpPr/>
          <p:nvPr/>
        </p:nvCxnSpPr>
        <p:spPr>
          <a:xfrm rot="10800000">
            <a:off x="1875994" y="1494203"/>
            <a:ext cx="0" cy="5045400"/>
          </a:xfrm>
          <a:prstGeom prst="straightConnector1">
            <a:avLst/>
          </a:prstGeom>
          <a:noFill/>
          <a:ln cap="flat" cmpd="sng" w="9525">
            <a:solidFill>
              <a:srgbClr val="EFEFEF"/>
            </a:solidFill>
            <a:prstDash val="solid"/>
            <a:round/>
            <a:headEnd len="sm" w="sm" type="none"/>
            <a:tailEnd len="sm" w="sm" type="none"/>
          </a:ln>
        </p:spPr>
      </p:cxnSp>
      <p:pic>
        <p:nvPicPr>
          <p:cNvPr id="224" name="Google Shape;224;p32"/>
          <p:cNvPicPr preferRelativeResize="0"/>
          <p:nvPr/>
        </p:nvPicPr>
        <p:blipFill rotWithShape="1">
          <a:blip r:embed="rId38">
            <a:alphaModFix/>
          </a:blip>
          <a:srcRect b="0" l="0" r="0" t="0"/>
          <a:stretch/>
        </p:blipFill>
        <p:spPr>
          <a:xfrm>
            <a:off x="6616503" y="1809299"/>
            <a:ext cx="949579" cy="338749"/>
          </a:xfrm>
          <a:prstGeom prst="rect">
            <a:avLst/>
          </a:prstGeom>
          <a:noFill/>
          <a:ln>
            <a:noFill/>
          </a:ln>
        </p:spPr>
      </p:pic>
      <p:pic>
        <p:nvPicPr>
          <p:cNvPr id="225" name="Google Shape;225;p32"/>
          <p:cNvPicPr preferRelativeResize="0"/>
          <p:nvPr/>
        </p:nvPicPr>
        <p:blipFill rotWithShape="1">
          <a:blip r:embed="rId39">
            <a:alphaModFix/>
          </a:blip>
          <a:srcRect b="0" l="0" r="0" t="0"/>
          <a:stretch/>
        </p:blipFill>
        <p:spPr>
          <a:xfrm>
            <a:off x="5422420" y="2992630"/>
            <a:ext cx="1661734" cy="344100"/>
          </a:xfrm>
          <a:prstGeom prst="rect">
            <a:avLst/>
          </a:prstGeom>
          <a:noFill/>
          <a:ln>
            <a:noFill/>
          </a:ln>
        </p:spPr>
      </p:pic>
      <p:pic>
        <p:nvPicPr>
          <p:cNvPr id="226" name="Google Shape;226;p32"/>
          <p:cNvPicPr preferRelativeResize="0"/>
          <p:nvPr/>
        </p:nvPicPr>
        <p:blipFill rotWithShape="1">
          <a:blip r:embed="rId40">
            <a:alphaModFix/>
          </a:blip>
          <a:srcRect b="0" l="0" r="0" t="0"/>
          <a:stretch/>
        </p:blipFill>
        <p:spPr>
          <a:xfrm>
            <a:off x="4761460" y="4644459"/>
            <a:ext cx="538667" cy="372872"/>
          </a:xfrm>
          <a:prstGeom prst="rect">
            <a:avLst/>
          </a:prstGeom>
          <a:noFill/>
          <a:ln>
            <a:noFill/>
          </a:ln>
        </p:spPr>
      </p:pic>
      <p:pic>
        <p:nvPicPr>
          <p:cNvPr id="227" name="Google Shape;227;p32"/>
          <p:cNvPicPr preferRelativeResize="0"/>
          <p:nvPr/>
        </p:nvPicPr>
        <p:blipFill rotWithShape="1">
          <a:blip r:embed="rId41">
            <a:alphaModFix/>
          </a:blip>
          <a:srcRect b="0" l="0" r="0" t="0"/>
          <a:stretch/>
        </p:blipFill>
        <p:spPr>
          <a:xfrm>
            <a:off x="5733108" y="4643032"/>
            <a:ext cx="538667" cy="375726"/>
          </a:xfrm>
          <a:prstGeom prst="rect">
            <a:avLst/>
          </a:prstGeom>
          <a:noFill/>
          <a:ln>
            <a:noFill/>
          </a:ln>
        </p:spPr>
      </p:pic>
      <p:pic>
        <p:nvPicPr>
          <p:cNvPr id="228" name="Google Shape;228;p32"/>
          <p:cNvPicPr preferRelativeResize="0"/>
          <p:nvPr/>
        </p:nvPicPr>
        <p:blipFill rotWithShape="1">
          <a:blip r:embed="rId41">
            <a:alphaModFix/>
          </a:blip>
          <a:srcRect b="0" l="0" r="0" t="0"/>
          <a:stretch/>
        </p:blipFill>
        <p:spPr>
          <a:xfrm>
            <a:off x="7814094" y="4643032"/>
            <a:ext cx="538667" cy="375726"/>
          </a:xfrm>
          <a:prstGeom prst="rect">
            <a:avLst/>
          </a:prstGeom>
          <a:noFill/>
          <a:ln>
            <a:noFill/>
          </a:ln>
        </p:spPr>
      </p:pic>
      <p:pic>
        <p:nvPicPr>
          <p:cNvPr id="229" name="Google Shape;229;p32"/>
          <p:cNvPicPr preferRelativeResize="0"/>
          <p:nvPr/>
        </p:nvPicPr>
        <p:blipFill rotWithShape="1">
          <a:blip r:embed="rId42">
            <a:alphaModFix/>
          </a:blip>
          <a:srcRect b="0" l="0" r="0" t="0"/>
          <a:stretch/>
        </p:blipFill>
        <p:spPr>
          <a:xfrm>
            <a:off x="6704756" y="4656364"/>
            <a:ext cx="676359" cy="349061"/>
          </a:xfrm>
          <a:prstGeom prst="rect">
            <a:avLst/>
          </a:prstGeom>
          <a:noFill/>
          <a:ln>
            <a:noFill/>
          </a:ln>
        </p:spPr>
      </p:pic>
      <p:pic>
        <p:nvPicPr>
          <p:cNvPr id="230" name="Google Shape;230;p32"/>
          <p:cNvPicPr preferRelativeResize="0"/>
          <p:nvPr/>
        </p:nvPicPr>
        <p:blipFill rotWithShape="1">
          <a:blip r:embed="rId43">
            <a:alphaModFix/>
          </a:blip>
          <a:srcRect b="0" l="0" r="0" t="0"/>
          <a:stretch/>
        </p:blipFill>
        <p:spPr>
          <a:xfrm>
            <a:off x="8785742" y="4651908"/>
            <a:ext cx="634966" cy="357973"/>
          </a:xfrm>
          <a:prstGeom prst="rect">
            <a:avLst/>
          </a:prstGeom>
          <a:noFill/>
          <a:ln>
            <a:noFill/>
          </a:ln>
        </p:spPr>
      </p:pic>
      <p:pic>
        <p:nvPicPr>
          <p:cNvPr id="231" name="Google Shape;231;p32"/>
          <p:cNvPicPr preferRelativeResize="0"/>
          <p:nvPr/>
        </p:nvPicPr>
        <p:blipFill rotWithShape="1">
          <a:blip r:embed="rId44">
            <a:alphaModFix/>
          </a:blip>
          <a:srcRect b="0" l="0" r="0" t="0"/>
          <a:stretch/>
        </p:blipFill>
        <p:spPr>
          <a:xfrm>
            <a:off x="5861617" y="1823178"/>
            <a:ext cx="573782" cy="310991"/>
          </a:xfrm>
          <a:prstGeom prst="rect">
            <a:avLst/>
          </a:prstGeom>
          <a:noFill/>
          <a:ln>
            <a:noFill/>
          </a:ln>
        </p:spPr>
      </p:pic>
      <p:pic>
        <p:nvPicPr>
          <p:cNvPr id="232" name="Google Shape;232;p32"/>
          <p:cNvPicPr preferRelativeResize="0"/>
          <p:nvPr/>
        </p:nvPicPr>
        <p:blipFill rotWithShape="1">
          <a:blip r:embed="rId45">
            <a:alphaModFix/>
          </a:blip>
          <a:srcRect b="0" l="0" r="0" t="0"/>
          <a:stretch/>
        </p:blipFill>
        <p:spPr>
          <a:xfrm>
            <a:off x="6104877" y="1355894"/>
            <a:ext cx="949546" cy="329642"/>
          </a:xfrm>
          <a:prstGeom prst="rect">
            <a:avLst/>
          </a:prstGeom>
          <a:noFill/>
          <a:ln>
            <a:noFill/>
          </a:ln>
        </p:spPr>
      </p:pic>
      <p:pic>
        <p:nvPicPr>
          <p:cNvPr id="233" name="Google Shape;233;p32"/>
          <p:cNvPicPr preferRelativeResize="0"/>
          <p:nvPr/>
        </p:nvPicPr>
        <p:blipFill rotWithShape="1">
          <a:blip r:embed="rId46">
            <a:alphaModFix/>
          </a:blip>
          <a:srcRect b="0" l="0" r="0" t="0"/>
          <a:stretch/>
        </p:blipFill>
        <p:spPr>
          <a:xfrm>
            <a:off x="7265162" y="1217300"/>
            <a:ext cx="634945" cy="606830"/>
          </a:xfrm>
          <a:prstGeom prst="rect">
            <a:avLst/>
          </a:prstGeom>
          <a:noFill/>
          <a:ln>
            <a:noFill/>
          </a:ln>
        </p:spPr>
      </p:pic>
      <p:pic>
        <p:nvPicPr>
          <p:cNvPr id="234" name="Google Shape;234;p32"/>
          <p:cNvPicPr preferRelativeResize="0"/>
          <p:nvPr/>
        </p:nvPicPr>
        <p:blipFill rotWithShape="1">
          <a:blip r:embed="rId47">
            <a:alphaModFix/>
          </a:blip>
          <a:srcRect b="0" l="0" r="0" t="0"/>
          <a:stretch/>
        </p:blipFill>
        <p:spPr>
          <a:xfrm>
            <a:off x="8110844" y="1361884"/>
            <a:ext cx="1204964" cy="317661"/>
          </a:xfrm>
          <a:prstGeom prst="rect">
            <a:avLst/>
          </a:prstGeom>
          <a:noFill/>
          <a:ln>
            <a:noFill/>
          </a:ln>
        </p:spPr>
      </p:pic>
      <p:pic>
        <p:nvPicPr>
          <p:cNvPr id="235" name="Google Shape;235;p32"/>
          <p:cNvPicPr preferRelativeResize="0"/>
          <p:nvPr/>
        </p:nvPicPr>
        <p:blipFill rotWithShape="1">
          <a:blip r:embed="rId48">
            <a:alphaModFix/>
          </a:blip>
          <a:srcRect b="0" l="0" r="0" t="0"/>
          <a:stretch/>
        </p:blipFill>
        <p:spPr>
          <a:xfrm>
            <a:off x="9526546" y="1326104"/>
            <a:ext cx="814504" cy="389220"/>
          </a:xfrm>
          <a:prstGeom prst="rect">
            <a:avLst/>
          </a:prstGeom>
          <a:noFill/>
          <a:ln>
            <a:noFill/>
          </a:ln>
        </p:spPr>
      </p:pic>
      <p:pic>
        <p:nvPicPr>
          <p:cNvPr id="236" name="Google Shape;236;p32"/>
          <p:cNvPicPr preferRelativeResize="0"/>
          <p:nvPr/>
        </p:nvPicPr>
        <p:blipFill rotWithShape="1">
          <a:blip r:embed="rId49">
            <a:alphaModFix/>
          </a:blip>
          <a:srcRect b="0" l="0" r="0" t="0"/>
          <a:stretch/>
        </p:blipFill>
        <p:spPr>
          <a:xfrm>
            <a:off x="10612617" y="1303706"/>
            <a:ext cx="538677" cy="434019"/>
          </a:xfrm>
          <a:prstGeom prst="rect">
            <a:avLst/>
          </a:prstGeom>
          <a:noFill/>
          <a:ln>
            <a:noFill/>
          </a:ln>
        </p:spPr>
      </p:pic>
      <p:pic>
        <p:nvPicPr>
          <p:cNvPr id="237" name="Google Shape;237;p32"/>
          <p:cNvPicPr preferRelativeResize="0"/>
          <p:nvPr/>
        </p:nvPicPr>
        <p:blipFill rotWithShape="1">
          <a:blip r:embed="rId50">
            <a:alphaModFix/>
          </a:blip>
          <a:srcRect b="0" l="0" r="0" t="0"/>
          <a:stretch/>
        </p:blipFill>
        <p:spPr>
          <a:xfrm>
            <a:off x="7747185" y="1847732"/>
            <a:ext cx="1204964" cy="261886"/>
          </a:xfrm>
          <a:prstGeom prst="rect">
            <a:avLst/>
          </a:prstGeom>
          <a:noFill/>
          <a:ln>
            <a:noFill/>
          </a:ln>
        </p:spPr>
      </p:pic>
      <p:pic>
        <p:nvPicPr>
          <p:cNvPr id="238" name="Google Shape;238;p32"/>
          <p:cNvPicPr preferRelativeResize="0"/>
          <p:nvPr/>
        </p:nvPicPr>
        <p:blipFill rotWithShape="1">
          <a:blip r:embed="rId51">
            <a:alphaModFix/>
          </a:blip>
          <a:srcRect b="0" l="0" r="0" t="0"/>
          <a:stretch/>
        </p:blipFill>
        <p:spPr>
          <a:xfrm>
            <a:off x="9133255" y="1858481"/>
            <a:ext cx="1130722" cy="240388"/>
          </a:xfrm>
          <a:prstGeom prst="rect">
            <a:avLst/>
          </a:prstGeom>
          <a:noFill/>
          <a:ln>
            <a:noFill/>
          </a:ln>
        </p:spPr>
      </p:pic>
      <p:pic>
        <p:nvPicPr>
          <p:cNvPr id="239" name="Google Shape;239;p32"/>
          <p:cNvPicPr preferRelativeResize="0"/>
          <p:nvPr/>
        </p:nvPicPr>
        <p:blipFill rotWithShape="1">
          <a:blip r:embed="rId52">
            <a:alphaModFix/>
          </a:blip>
          <a:srcRect b="0" l="0" r="0" t="0"/>
          <a:stretch/>
        </p:blipFill>
        <p:spPr>
          <a:xfrm>
            <a:off x="10445080" y="1862340"/>
            <a:ext cx="1049216" cy="232666"/>
          </a:xfrm>
          <a:prstGeom prst="rect">
            <a:avLst/>
          </a:prstGeom>
          <a:noFill/>
          <a:ln>
            <a:noFill/>
          </a:ln>
        </p:spPr>
      </p:pic>
      <p:pic>
        <p:nvPicPr>
          <p:cNvPr id="240" name="Google Shape;240;p32"/>
          <p:cNvPicPr preferRelativeResize="0"/>
          <p:nvPr/>
        </p:nvPicPr>
        <p:blipFill rotWithShape="1">
          <a:blip r:embed="rId53">
            <a:alphaModFix/>
          </a:blip>
          <a:srcRect b="0" l="0" r="0" t="0"/>
          <a:stretch/>
        </p:blipFill>
        <p:spPr>
          <a:xfrm>
            <a:off x="5190568" y="2215892"/>
            <a:ext cx="705304" cy="312696"/>
          </a:xfrm>
          <a:prstGeom prst="rect">
            <a:avLst/>
          </a:prstGeom>
          <a:noFill/>
          <a:ln>
            <a:noFill/>
          </a:ln>
        </p:spPr>
      </p:pic>
      <p:pic>
        <p:nvPicPr>
          <p:cNvPr id="241" name="Google Shape;241;p32"/>
          <p:cNvPicPr preferRelativeResize="0"/>
          <p:nvPr/>
        </p:nvPicPr>
        <p:blipFill rotWithShape="1">
          <a:blip r:embed="rId54">
            <a:alphaModFix/>
          </a:blip>
          <a:srcRect b="0" l="0" r="0" t="0"/>
          <a:stretch/>
        </p:blipFill>
        <p:spPr>
          <a:xfrm>
            <a:off x="6171682" y="2214014"/>
            <a:ext cx="949579" cy="316453"/>
          </a:xfrm>
          <a:prstGeom prst="rect">
            <a:avLst/>
          </a:prstGeom>
          <a:noFill/>
          <a:ln>
            <a:noFill/>
          </a:ln>
        </p:spPr>
      </p:pic>
      <p:pic>
        <p:nvPicPr>
          <p:cNvPr id="242" name="Google Shape;242;p32"/>
          <p:cNvPicPr preferRelativeResize="0"/>
          <p:nvPr/>
        </p:nvPicPr>
        <p:blipFill rotWithShape="1">
          <a:blip r:embed="rId55">
            <a:alphaModFix/>
          </a:blip>
          <a:srcRect b="0" l="0" r="0" t="0"/>
          <a:stretch/>
        </p:blipFill>
        <p:spPr>
          <a:xfrm>
            <a:off x="7397072" y="2253034"/>
            <a:ext cx="997829" cy="238411"/>
          </a:xfrm>
          <a:prstGeom prst="rect">
            <a:avLst/>
          </a:prstGeom>
          <a:noFill/>
          <a:ln>
            <a:noFill/>
          </a:ln>
        </p:spPr>
      </p:pic>
      <p:pic>
        <p:nvPicPr>
          <p:cNvPr id="243" name="Google Shape;243;p32"/>
          <p:cNvPicPr preferRelativeResize="0"/>
          <p:nvPr/>
        </p:nvPicPr>
        <p:blipFill rotWithShape="1">
          <a:blip r:embed="rId56">
            <a:alphaModFix/>
          </a:blip>
          <a:srcRect b="0" l="0" r="0" t="0"/>
          <a:stretch/>
        </p:blipFill>
        <p:spPr>
          <a:xfrm>
            <a:off x="6849177" y="6321855"/>
            <a:ext cx="949577" cy="250734"/>
          </a:xfrm>
          <a:prstGeom prst="rect">
            <a:avLst/>
          </a:prstGeom>
          <a:noFill/>
          <a:ln>
            <a:noFill/>
          </a:ln>
        </p:spPr>
      </p:pic>
      <p:pic>
        <p:nvPicPr>
          <p:cNvPr id="244" name="Google Shape;244;p32"/>
          <p:cNvPicPr preferRelativeResize="0"/>
          <p:nvPr/>
        </p:nvPicPr>
        <p:blipFill rotWithShape="1">
          <a:blip r:embed="rId57">
            <a:alphaModFix/>
          </a:blip>
          <a:srcRect b="0" l="0" r="0" t="0"/>
          <a:stretch/>
        </p:blipFill>
        <p:spPr>
          <a:xfrm>
            <a:off x="5751867" y="3429563"/>
            <a:ext cx="1204961" cy="292335"/>
          </a:xfrm>
          <a:prstGeom prst="rect">
            <a:avLst/>
          </a:prstGeom>
          <a:noFill/>
          <a:ln>
            <a:noFill/>
          </a:ln>
        </p:spPr>
      </p:pic>
      <p:pic>
        <p:nvPicPr>
          <p:cNvPr id="245" name="Google Shape;245;p32"/>
          <p:cNvPicPr preferRelativeResize="0"/>
          <p:nvPr/>
        </p:nvPicPr>
        <p:blipFill rotWithShape="1">
          <a:blip r:embed="rId58">
            <a:alphaModFix/>
          </a:blip>
          <a:srcRect b="0" l="0" r="0" t="0"/>
          <a:stretch/>
        </p:blipFill>
        <p:spPr>
          <a:xfrm>
            <a:off x="8670709" y="2259463"/>
            <a:ext cx="1105819" cy="225553"/>
          </a:xfrm>
          <a:prstGeom prst="rect">
            <a:avLst/>
          </a:prstGeom>
          <a:noFill/>
          <a:ln>
            <a:noFill/>
          </a:ln>
        </p:spPr>
      </p:pic>
      <p:pic>
        <p:nvPicPr>
          <p:cNvPr id="246" name="Google Shape;246;p32"/>
          <p:cNvPicPr preferRelativeResize="0"/>
          <p:nvPr/>
        </p:nvPicPr>
        <p:blipFill rotWithShape="1">
          <a:blip r:embed="rId59">
            <a:alphaModFix/>
          </a:blip>
          <a:srcRect b="0" l="0" r="0" t="0"/>
          <a:stretch/>
        </p:blipFill>
        <p:spPr>
          <a:xfrm>
            <a:off x="2105376" y="6346678"/>
            <a:ext cx="1049248" cy="302845"/>
          </a:xfrm>
          <a:prstGeom prst="rect">
            <a:avLst/>
          </a:prstGeom>
          <a:noFill/>
          <a:ln>
            <a:noFill/>
          </a:ln>
        </p:spPr>
      </p:pic>
      <p:pic>
        <p:nvPicPr>
          <p:cNvPr id="247" name="Google Shape;247;p32"/>
          <p:cNvPicPr preferRelativeResize="0"/>
          <p:nvPr/>
        </p:nvPicPr>
        <p:blipFill rotWithShape="1">
          <a:blip r:embed="rId60">
            <a:alphaModFix/>
          </a:blip>
          <a:srcRect b="0" l="0" r="0" t="0"/>
          <a:stretch/>
        </p:blipFill>
        <p:spPr>
          <a:xfrm>
            <a:off x="7859272" y="5893593"/>
            <a:ext cx="775138" cy="281952"/>
          </a:xfrm>
          <a:prstGeom prst="rect">
            <a:avLst/>
          </a:prstGeom>
          <a:noFill/>
          <a:ln>
            <a:noFill/>
          </a:ln>
        </p:spPr>
      </p:pic>
      <p:pic>
        <p:nvPicPr>
          <p:cNvPr id="248" name="Google Shape;248;p32"/>
          <p:cNvPicPr preferRelativeResize="0"/>
          <p:nvPr/>
        </p:nvPicPr>
        <p:blipFill rotWithShape="1">
          <a:blip r:embed="rId61">
            <a:alphaModFix/>
          </a:blip>
          <a:srcRect b="0" l="0" r="0" t="0"/>
          <a:stretch/>
        </p:blipFill>
        <p:spPr>
          <a:xfrm>
            <a:off x="5129760" y="5875731"/>
            <a:ext cx="949578" cy="317678"/>
          </a:xfrm>
          <a:prstGeom prst="rect">
            <a:avLst/>
          </a:prstGeom>
          <a:noFill/>
          <a:ln>
            <a:noFill/>
          </a:ln>
        </p:spPr>
      </p:pic>
      <p:pic>
        <p:nvPicPr>
          <p:cNvPr id="249" name="Google Shape;249;p32"/>
          <p:cNvPicPr preferRelativeResize="0"/>
          <p:nvPr/>
        </p:nvPicPr>
        <p:blipFill rotWithShape="1">
          <a:blip r:embed="rId62">
            <a:alphaModFix/>
          </a:blip>
          <a:srcRect b="0" l="0" r="0" t="0"/>
          <a:stretch/>
        </p:blipFill>
        <p:spPr>
          <a:xfrm>
            <a:off x="7125745" y="3396367"/>
            <a:ext cx="862852" cy="358726"/>
          </a:xfrm>
          <a:prstGeom prst="rect">
            <a:avLst/>
          </a:prstGeom>
          <a:noFill/>
          <a:ln>
            <a:noFill/>
          </a:ln>
        </p:spPr>
      </p:pic>
      <p:pic>
        <p:nvPicPr>
          <p:cNvPr id="250" name="Google Shape;250;p32"/>
          <p:cNvPicPr preferRelativeResize="0"/>
          <p:nvPr/>
        </p:nvPicPr>
        <p:blipFill rotWithShape="1">
          <a:blip r:embed="rId63">
            <a:alphaModFix/>
          </a:blip>
          <a:srcRect b="0" l="0" r="0" t="0"/>
          <a:stretch/>
        </p:blipFill>
        <p:spPr>
          <a:xfrm>
            <a:off x="8157515" y="3395531"/>
            <a:ext cx="1105820" cy="360396"/>
          </a:xfrm>
          <a:prstGeom prst="rect">
            <a:avLst/>
          </a:prstGeom>
          <a:noFill/>
          <a:ln>
            <a:noFill/>
          </a:ln>
        </p:spPr>
      </p:pic>
      <p:pic>
        <p:nvPicPr>
          <p:cNvPr id="251" name="Google Shape;251;p32"/>
          <p:cNvPicPr preferRelativeResize="0"/>
          <p:nvPr/>
        </p:nvPicPr>
        <p:blipFill rotWithShape="1">
          <a:blip r:embed="rId64">
            <a:alphaModFix/>
          </a:blip>
          <a:srcRect b="0" l="0" r="0" t="0"/>
          <a:stretch/>
        </p:blipFill>
        <p:spPr>
          <a:xfrm>
            <a:off x="9526558" y="6321854"/>
            <a:ext cx="1714865" cy="250736"/>
          </a:xfrm>
          <a:prstGeom prst="rect">
            <a:avLst/>
          </a:prstGeom>
          <a:noFill/>
          <a:ln>
            <a:noFill/>
          </a:ln>
        </p:spPr>
      </p:pic>
      <p:pic>
        <p:nvPicPr>
          <p:cNvPr id="252" name="Google Shape;252;p32"/>
          <p:cNvPicPr preferRelativeResize="0"/>
          <p:nvPr/>
        </p:nvPicPr>
        <p:blipFill rotWithShape="1">
          <a:blip r:embed="rId65">
            <a:alphaModFix/>
          </a:blip>
          <a:srcRect b="0" l="0" r="0" t="0"/>
          <a:stretch/>
        </p:blipFill>
        <p:spPr>
          <a:xfrm>
            <a:off x="9432250" y="3382244"/>
            <a:ext cx="661035" cy="386972"/>
          </a:xfrm>
          <a:prstGeom prst="rect">
            <a:avLst/>
          </a:prstGeom>
          <a:noFill/>
          <a:ln>
            <a:noFill/>
          </a:ln>
        </p:spPr>
      </p:pic>
      <p:pic>
        <p:nvPicPr>
          <p:cNvPr id="253" name="Google Shape;253;p32"/>
          <p:cNvPicPr preferRelativeResize="0"/>
          <p:nvPr/>
        </p:nvPicPr>
        <p:blipFill rotWithShape="1">
          <a:blip r:embed="rId66">
            <a:alphaModFix/>
          </a:blip>
          <a:srcRect b="0" l="0" r="0" t="0"/>
          <a:stretch/>
        </p:blipFill>
        <p:spPr>
          <a:xfrm>
            <a:off x="10262203" y="3414506"/>
            <a:ext cx="1239520" cy="322448"/>
          </a:xfrm>
          <a:prstGeom prst="rect">
            <a:avLst/>
          </a:prstGeom>
          <a:noFill/>
          <a:ln>
            <a:noFill/>
          </a:ln>
        </p:spPr>
      </p:pic>
      <p:pic>
        <p:nvPicPr>
          <p:cNvPr id="254" name="Google Shape;254;p32"/>
          <p:cNvPicPr preferRelativeResize="0"/>
          <p:nvPr/>
        </p:nvPicPr>
        <p:blipFill rotWithShape="1">
          <a:blip r:embed="rId67">
            <a:alphaModFix/>
          </a:blip>
          <a:srcRect b="0" l="0" r="0" t="0"/>
          <a:stretch/>
        </p:blipFill>
        <p:spPr>
          <a:xfrm>
            <a:off x="6602637" y="3874180"/>
            <a:ext cx="1204962" cy="247514"/>
          </a:xfrm>
          <a:prstGeom prst="rect">
            <a:avLst/>
          </a:prstGeom>
          <a:noFill/>
          <a:ln>
            <a:noFill/>
          </a:ln>
        </p:spPr>
      </p:pic>
      <p:pic>
        <p:nvPicPr>
          <p:cNvPr id="255" name="Google Shape;255;p32"/>
          <p:cNvPicPr preferRelativeResize="0"/>
          <p:nvPr/>
        </p:nvPicPr>
        <p:blipFill rotWithShape="1">
          <a:blip r:embed="rId68">
            <a:alphaModFix/>
          </a:blip>
          <a:srcRect b="0" l="0" r="0" t="0"/>
          <a:stretch/>
        </p:blipFill>
        <p:spPr>
          <a:xfrm>
            <a:off x="8040226" y="3798578"/>
            <a:ext cx="394655" cy="398718"/>
          </a:xfrm>
          <a:prstGeom prst="rect">
            <a:avLst/>
          </a:prstGeom>
          <a:noFill/>
          <a:ln>
            <a:noFill/>
          </a:ln>
        </p:spPr>
      </p:pic>
      <p:pic>
        <p:nvPicPr>
          <p:cNvPr id="256" name="Google Shape;256;p32"/>
          <p:cNvPicPr preferRelativeResize="0"/>
          <p:nvPr/>
        </p:nvPicPr>
        <p:blipFill rotWithShape="1">
          <a:blip r:embed="rId69">
            <a:alphaModFix/>
          </a:blip>
          <a:srcRect b="0" l="0" r="0" t="0"/>
          <a:stretch/>
        </p:blipFill>
        <p:spPr>
          <a:xfrm>
            <a:off x="8667503" y="3769150"/>
            <a:ext cx="520579" cy="457575"/>
          </a:xfrm>
          <a:prstGeom prst="rect">
            <a:avLst/>
          </a:prstGeom>
          <a:noFill/>
          <a:ln>
            <a:noFill/>
          </a:ln>
        </p:spPr>
      </p:pic>
      <p:pic>
        <p:nvPicPr>
          <p:cNvPr id="257" name="Google Shape;257;p32"/>
          <p:cNvPicPr preferRelativeResize="0"/>
          <p:nvPr/>
        </p:nvPicPr>
        <p:blipFill rotWithShape="1">
          <a:blip r:embed="rId70">
            <a:alphaModFix/>
          </a:blip>
          <a:srcRect b="0" l="0" r="0" t="0"/>
          <a:stretch/>
        </p:blipFill>
        <p:spPr>
          <a:xfrm>
            <a:off x="9420705" y="3881009"/>
            <a:ext cx="862853" cy="233855"/>
          </a:xfrm>
          <a:prstGeom prst="rect">
            <a:avLst/>
          </a:prstGeom>
          <a:noFill/>
          <a:ln>
            <a:noFill/>
          </a:ln>
        </p:spPr>
      </p:pic>
      <p:pic>
        <p:nvPicPr>
          <p:cNvPr id="258" name="Google Shape;258;p32"/>
          <p:cNvPicPr preferRelativeResize="0"/>
          <p:nvPr/>
        </p:nvPicPr>
        <p:blipFill rotWithShape="1">
          <a:blip r:embed="rId71">
            <a:alphaModFix/>
          </a:blip>
          <a:srcRect b="0" l="0" r="0" t="0"/>
          <a:stretch/>
        </p:blipFill>
        <p:spPr>
          <a:xfrm>
            <a:off x="10516183" y="3862670"/>
            <a:ext cx="949543" cy="270532"/>
          </a:xfrm>
          <a:prstGeom prst="rect">
            <a:avLst/>
          </a:prstGeom>
          <a:noFill/>
          <a:ln>
            <a:noFill/>
          </a:ln>
        </p:spPr>
      </p:pic>
      <p:pic>
        <p:nvPicPr>
          <p:cNvPr id="259" name="Google Shape;259;p32"/>
          <p:cNvPicPr preferRelativeResize="0"/>
          <p:nvPr/>
        </p:nvPicPr>
        <p:blipFill rotWithShape="1">
          <a:blip r:embed="rId72">
            <a:alphaModFix/>
          </a:blip>
          <a:srcRect b="0" l="0" r="0" t="0"/>
          <a:stretch/>
        </p:blipFill>
        <p:spPr>
          <a:xfrm>
            <a:off x="4667114" y="4235791"/>
            <a:ext cx="661035" cy="386956"/>
          </a:xfrm>
          <a:prstGeom prst="rect">
            <a:avLst/>
          </a:prstGeom>
          <a:noFill/>
          <a:ln>
            <a:noFill/>
          </a:ln>
        </p:spPr>
      </p:pic>
      <p:pic>
        <p:nvPicPr>
          <p:cNvPr id="260" name="Google Shape;260;p32"/>
          <p:cNvPicPr preferRelativeResize="0"/>
          <p:nvPr/>
        </p:nvPicPr>
        <p:blipFill rotWithShape="1">
          <a:blip r:embed="rId73">
            <a:alphaModFix/>
          </a:blip>
          <a:srcRect b="0" l="0" r="0" t="0"/>
          <a:stretch/>
        </p:blipFill>
        <p:spPr>
          <a:xfrm>
            <a:off x="5373181" y="4262932"/>
            <a:ext cx="1204962" cy="345246"/>
          </a:xfrm>
          <a:prstGeom prst="rect">
            <a:avLst/>
          </a:prstGeom>
          <a:noFill/>
          <a:ln>
            <a:noFill/>
          </a:ln>
        </p:spPr>
      </p:pic>
      <p:pic>
        <p:nvPicPr>
          <p:cNvPr id="261" name="Google Shape;261;p32"/>
          <p:cNvPicPr preferRelativeResize="0"/>
          <p:nvPr/>
        </p:nvPicPr>
        <p:blipFill rotWithShape="1">
          <a:blip r:embed="rId74">
            <a:alphaModFix/>
          </a:blip>
          <a:srcRect b="0" l="0" r="0" t="0"/>
          <a:stretch/>
        </p:blipFill>
        <p:spPr>
          <a:xfrm>
            <a:off x="6647893" y="4279988"/>
            <a:ext cx="1285411" cy="324460"/>
          </a:xfrm>
          <a:prstGeom prst="rect">
            <a:avLst/>
          </a:prstGeom>
          <a:noFill/>
          <a:ln>
            <a:noFill/>
          </a:ln>
        </p:spPr>
      </p:pic>
      <p:pic>
        <p:nvPicPr>
          <p:cNvPr id="262" name="Google Shape;262;p32"/>
          <p:cNvPicPr preferRelativeResize="0"/>
          <p:nvPr/>
        </p:nvPicPr>
        <p:blipFill rotWithShape="1">
          <a:blip r:embed="rId75">
            <a:alphaModFix/>
          </a:blip>
          <a:srcRect b="0" l="0" r="0" t="0"/>
          <a:stretch/>
        </p:blipFill>
        <p:spPr>
          <a:xfrm>
            <a:off x="10075333" y="4255248"/>
            <a:ext cx="394652" cy="351285"/>
          </a:xfrm>
          <a:prstGeom prst="rect">
            <a:avLst/>
          </a:prstGeom>
          <a:noFill/>
          <a:ln>
            <a:noFill/>
          </a:ln>
        </p:spPr>
      </p:pic>
      <p:pic>
        <p:nvPicPr>
          <p:cNvPr id="263" name="Google Shape;263;p32"/>
          <p:cNvPicPr preferRelativeResize="0"/>
          <p:nvPr/>
        </p:nvPicPr>
        <p:blipFill rotWithShape="1">
          <a:blip r:embed="rId76">
            <a:alphaModFix/>
          </a:blip>
          <a:srcRect b="0" l="0" r="0" t="0"/>
          <a:stretch/>
        </p:blipFill>
        <p:spPr>
          <a:xfrm>
            <a:off x="8003057" y="4344093"/>
            <a:ext cx="1049216" cy="172248"/>
          </a:xfrm>
          <a:prstGeom prst="rect">
            <a:avLst/>
          </a:prstGeom>
          <a:noFill/>
          <a:ln>
            <a:noFill/>
          </a:ln>
        </p:spPr>
      </p:pic>
      <p:pic>
        <p:nvPicPr>
          <p:cNvPr id="264" name="Google Shape;264;p32"/>
          <p:cNvPicPr preferRelativeResize="0"/>
          <p:nvPr/>
        </p:nvPicPr>
        <p:blipFill rotWithShape="1">
          <a:blip r:embed="rId77">
            <a:alphaModFix/>
          </a:blip>
          <a:srcRect b="0" l="0" r="0" t="0"/>
          <a:stretch/>
        </p:blipFill>
        <p:spPr>
          <a:xfrm>
            <a:off x="9122023" y="4321522"/>
            <a:ext cx="814502" cy="236916"/>
          </a:xfrm>
          <a:prstGeom prst="rect">
            <a:avLst/>
          </a:prstGeom>
          <a:noFill/>
          <a:ln>
            <a:noFill/>
          </a:ln>
        </p:spPr>
      </p:pic>
      <p:pic>
        <p:nvPicPr>
          <p:cNvPr id="265" name="Google Shape;265;p32"/>
          <p:cNvPicPr preferRelativeResize="0"/>
          <p:nvPr/>
        </p:nvPicPr>
        <p:blipFill rotWithShape="1">
          <a:blip r:embed="rId78">
            <a:alphaModFix/>
          </a:blip>
          <a:srcRect b="0" l="0" r="0" t="0"/>
          <a:stretch/>
        </p:blipFill>
        <p:spPr>
          <a:xfrm>
            <a:off x="6621409" y="5049812"/>
            <a:ext cx="862852" cy="366151"/>
          </a:xfrm>
          <a:prstGeom prst="rect">
            <a:avLst/>
          </a:prstGeom>
          <a:noFill/>
          <a:ln>
            <a:noFill/>
          </a:ln>
        </p:spPr>
      </p:pic>
      <p:pic>
        <p:nvPicPr>
          <p:cNvPr id="266" name="Google Shape;266;p32"/>
          <p:cNvPicPr preferRelativeResize="0"/>
          <p:nvPr/>
        </p:nvPicPr>
        <p:blipFill rotWithShape="1">
          <a:blip r:embed="rId79">
            <a:alphaModFix/>
          </a:blip>
          <a:srcRect b="0" l="0" r="0" t="0"/>
          <a:stretch/>
        </p:blipFill>
        <p:spPr>
          <a:xfrm>
            <a:off x="7705320" y="5107735"/>
            <a:ext cx="1105821" cy="250307"/>
          </a:xfrm>
          <a:prstGeom prst="rect">
            <a:avLst/>
          </a:prstGeom>
          <a:noFill/>
          <a:ln>
            <a:noFill/>
          </a:ln>
        </p:spPr>
      </p:pic>
      <p:pic>
        <p:nvPicPr>
          <p:cNvPr id="267" name="Google Shape;267;p32"/>
          <p:cNvPicPr preferRelativeResize="0"/>
          <p:nvPr/>
        </p:nvPicPr>
        <p:blipFill rotWithShape="1">
          <a:blip r:embed="rId80">
            <a:alphaModFix/>
          </a:blip>
          <a:srcRect b="0" l="0" r="0" t="0"/>
          <a:stretch/>
        </p:blipFill>
        <p:spPr>
          <a:xfrm>
            <a:off x="9032200" y="5075623"/>
            <a:ext cx="661034" cy="314530"/>
          </a:xfrm>
          <a:prstGeom prst="rect">
            <a:avLst/>
          </a:prstGeom>
          <a:noFill/>
          <a:ln>
            <a:noFill/>
          </a:ln>
        </p:spPr>
      </p:pic>
      <p:pic>
        <p:nvPicPr>
          <p:cNvPr id="268" name="Google Shape;268;p32"/>
          <p:cNvPicPr preferRelativeResize="0"/>
          <p:nvPr/>
        </p:nvPicPr>
        <p:blipFill rotWithShape="1">
          <a:blip r:embed="rId81">
            <a:alphaModFix/>
          </a:blip>
          <a:srcRect b="0" l="0" r="0" t="0"/>
          <a:stretch/>
        </p:blipFill>
        <p:spPr>
          <a:xfrm>
            <a:off x="9914295" y="5104965"/>
            <a:ext cx="705290" cy="255847"/>
          </a:xfrm>
          <a:prstGeom prst="rect">
            <a:avLst/>
          </a:prstGeom>
          <a:noFill/>
          <a:ln>
            <a:noFill/>
          </a:ln>
        </p:spPr>
      </p:pic>
      <p:pic>
        <p:nvPicPr>
          <p:cNvPr id="269" name="Google Shape;269;p32"/>
          <p:cNvPicPr preferRelativeResize="0"/>
          <p:nvPr/>
        </p:nvPicPr>
        <p:blipFill rotWithShape="1">
          <a:blip r:embed="rId82">
            <a:alphaModFix/>
          </a:blip>
          <a:srcRect b="0" l="0" r="0" t="0"/>
          <a:stretch/>
        </p:blipFill>
        <p:spPr>
          <a:xfrm>
            <a:off x="10840644" y="5105609"/>
            <a:ext cx="705290" cy="254558"/>
          </a:xfrm>
          <a:prstGeom prst="rect">
            <a:avLst/>
          </a:prstGeom>
          <a:noFill/>
          <a:ln>
            <a:noFill/>
          </a:ln>
        </p:spPr>
      </p:pic>
      <p:pic>
        <p:nvPicPr>
          <p:cNvPr id="270" name="Google Shape;270;p32"/>
          <p:cNvPicPr preferRelativeResize="0"/>
          <p:nvPr/>
        </p:nvPicPr>
        <p:blipFill rotWithShape="1">
          <a:blip r:embed="rId83">
            <a:alphaModFix/>
          </a:blip>
          <a:srcRect b="0" l="0" r="0" t="0"/>
          <a:stretch/>
        </p:blipFill>
        <p:spPr>
          <a:xfrm>
            <a:off x="6326600" y="5860098"/>
            <a:ext cx="1285416" cy="348943"/>
          </a:xfrm>
          <a:prstGeom prst="rect">
            <a:avLst/>
          </a:prstGeom>
          <a:noFill/>
          <a:ln>
            <a:noFill/>
          </a:ln>
        </p:spPr>
      </p:pic>
      <p:pic>
        <p:nvPicPr>
          <p:cNvPr id="271" name="Google Shape;271;p32"/>
          <p:cNvPicPr preferRelativeResize="0"/>
          <p:nvPr/>
        </p:nvPicPr>
        <p:blipFill rotWithShape="1">
          <a:blip r:embed="rId84">
            <a:alphaModFix/>
          </a:blip>
          <a:srcRect b="0" l="0" r="0" t="0"/>
          <a:stretch/>
        </p:blipFill>
        <p:spPr>
          <a:xfrm>
            <a:off x="3451865" y="5492322"/>
            <a:ext cx="814504" cy="262075"/>
          </a:xfrm>
          <a:prstGeom prst="rect">
            <a:avLst/>
          </a:prstGeom>
          <a:noFill/>
          <a:ln>
            <a:noFill/>
          </a:ln>
        </p:spPr>
      </p:pic>
      <p:pic>
        <p:nvPicPr>
          <p:cNvPr id="272" name="Google Shape;272;p32"/>
          <p:cNvPicPr preferRelativeResize="0"/>
          <p:nvPr/>
        </p:nvPicPr>
        <p:blipFill rotWithShape="1">
          <a:blip r:embed="rId85">
            <a:alphaModFix/>
          </a:blip>
          <a:srcRect b="0" l="0" r="0" t="0"/>
          <a:stretch/>
        </p:blipFill>
        <p:spPr>
          <a:xfrm>
            <a:off x="4444764" y="5491253"/>
            <a:ext cx="775139" cy="264214"/>
          </a:xfrm>
          <a:prstGeom prst="rect">
            <a:avLst/>
          </a:prstGeom>
          <a:noFill/>
          <a:ln>
            <a:noFill/>
          </a:ln>
        </p:spPr>
      </p:pic>
      <p:pic>
        <p:nvPicPr>
          <p:cNvPr id="273" name="Google Shape;273;p32"/>
          <p:cNvPicPr preferRelativeResize="0"/>
          <p:nvPr/>
        </p:nvPicPr>
        <p:blipFill rotWithShape="1">
          <a:blip r:embed="rId86">
            <a:alphaModFix/>
          </a:blip>
          <a:srcRect b="0" l="0" r="0" t="0"/>
          <a:stretch/>
        </p:blipFill>
        <p:spPr>
          <a:xfrm>
            <a:off x="5398297" y="5494618"/>
            <a:ext cx="997828" cy="257485"/>
          </a:xfrm>
          <a:prstGeom prst="rect">
            <a:avLst/>
          </a:prstGeom>
          <a:noFill/>
          <a:ln>
            <a:noFill/>
          </a:ln>
        </p:spPr>
      </p:pic>
      <p:pic>
        <p:nvPicPr>
          <p:cNvPr id="274" name="Google Shape;274;p32"/>
          <p:cNvPicPr preferRelativeResize="0"/>
          <p:nvPr/>
        </p:nvPicPr>
        <p:blipFill rotWithShape="1">
          <a:blip r:embed="rId87">
            <a:alphaModFix/>
          </a:blip>
          <a:srcRect b="0" l="0" r="0" t="0"/>
          <a:stretch/>
        </p:blipFill>
        <p:spPr>
          <a:xfrm>
            <a:off x="6574519" y="5463036"/>
            <a:ext cx="949545" cy="320650"/>
          </a:xfrm>
          <a:prstGeom prst="rect">
            <a:avLst/>
          </a:prstGeom>
          <a:noFill/>
          <a:ln>
            <a:noFill/>
          </a:ln>
        </p:spPr>
      </p:pic>
      <p:pic>
        <p:nvPicPr>
          <p:cNvPr id="275" name="Google Shape;275;p32"/>
          <p:cNvPicPr preferRelativeResize="0"/>
          <p:nvPr/>
        </p:nvPicPr>
        <p:blipFill rotWithShape="1">
          <a:blip r:embed="rId88">
            <a:alphaModFix/>
          </a:blip>
          <a:srcRect b="0" l="0" r="0" t="0"/>
          <a:stretch/>
        </p:blipFill>
        <p:spPr>
          <a:xfrm>
            <a:off x="7702458" y="5488097"/>
            <a:ext cx="954069" cy="270526"/>
          </a:xfrm>
          <a:prstGeom prst="rect">
            <a:avLst/>
          </a:prstGeom>
          <a:noFill/>
          <a:ln>
            <a:noFill/>
          </a:ln>
        </p:spPr>
      </p:pic>
      <p:pic>
        <p:nvPicPr>
          <p:cNvPr id="276" name="Google Shape;276;p32"/>
          <p:cNvPicPr preferRelativeResize="0"/>
          <p:nvPr/>
        </p:nvPicPr>
        <p:blipFill rotWithShape="1">
          <a:blip r:embed="rId89">
            <a:alphaModFix/>
          </a:blip>
          <a:srcRect b="0" l="0" r="0" t="0"/>
          <a:stretch/>
        </p:blipFill>
        <p:spPr>
          <a:xfrm>
            <a:off x="8834920" y="5519819"/>
            <a:ext cx="1270232" cy="207084"/>
          </a:xfrm>
          <a:prstGeom prst="rect">
            <a:avLst/>
          </a:prstGeom>
          <a:noFill/>
          <a:ln>
            <a:noFill/>
          </a:ln>
        </p:spPr>
      </p:pic>
      <p:pic>
        <p:nvPicPr>
          <p:cNvPr id="277" name="Google Shape;277;p32"/>
          <p:cNvPicPr preferRelativeResize="0"/>
          <p:nvPr/>
        </p:nvPicPr>
        <p:blipFill rotWithShape="1">
          <a:blip r:embed="rId90">
            <a:alphaModFix/>
          </a:blip>
          <a:srcRect b="0" l="0" r="0" t="0"/>
          <a:stretch/>
        </p:blipFill>
        <p:spPr>
          <a:xfrm>
            <a:off x="10283548" y="5521925"/>
            <a:ext cx="1225642" cy="202869"/>
          </a:xfrm>
          <a:prstGeom prst="rect">
            <a:avLst/>
          </a:prstGeom>
          <a:noFill/>
          <a:ln>
            <a:noFill/>
          </a:ln>
        </p:spPr>
      </p:pic>
      <p:pic>
        <p:nvPicPr>
          <p:cNvPr id="278" name="Google Shape;278;p32"/>
          <p:cNvPicPr preferRelativeResize="0"/>
          <p:nvPr/>
        </p:nvPicPr>
        <p:blipFill rotWithShape="1">
          <a:blip r:embed="rId91">
            <a:alphaModFix/>
          </a:blip>
          <a:srcRect b="0" l="0" r="0" t="0"/>
          <a:stretch/>
        </p:blipFill>
        <p:spPr>
          <a:xfrm>
            <a:off x="5132887" y="2582363"/>
            <a:ext cx="1130723" cy="330248"/>
          </a:xfrm>
          <a:prstGeom prst="rect">
            <a:avLst/>
          </a:prstGeom>
          <a:noFill/>
          <a:ln>
            <a:noFill/>
          </a:ln>
        </p:spPr>
      </p:pic>
      <p:pic>
        <p:nvPicPr>
          <p:cNvPr id="279" name="Google Shape;279;p32"/>
          <p:cNvPicPr preferRelativeResize="0"/>
          <p:nvPr/>
        </p:nvPicPr>
        <p:blipFill rotWithShape="1">
          <a:blip r:embed="rId92">
            <a:alphaModFix/>
          </a:blip>
          <a:srcRect b="0" l="0" r="0" t="0"/>
          <a:stretch/>
        </p:blipFill>
        <p:spPr>
          <a:xfrm>
            <a:off x="7352527" y="3005458"/>
            <a:ext cx="1270222" cy="318443"/>
          </a:xfrm>
          <a:prstGeom prst="rect">
            <a:avLst/>
          </a:prstGeom>
          <a:noFill/>
          <a:ln>
            <a:noFill/>
          </a:ln>
        </p:spPr>
      </p:pic>
      <p:pic>
        <p:nvPicPr>
          <p:cNvPr id="280" name="Google Shape;280;p32"/>
          <p:cNvPicPr preferRelativeResize="0"/>
          <p:nvPr/>
        </p:nvPicPr>
        <p:blipFill rotWithShape="1">
          <a:blip r:embed="rId93">
            <a:alphaModFix/>
          </a:blip>
          <a:srcRect b="0" l="0" r="0" t="0"/>
          <a:stretch/>
        </p:blipFill>
        <p:spPr>
          <a:xfrm>
            <a:off x="8891119" y="3030746"/>
            <a:ext cx="1225635" cy="267864"/>
          </a:xfrm>
          <a:prstGeom prst="rect">
            <a:avLst/>
          </a:prstGeom>
          <a:noFill/>
          <a:ln>
            <a:noFill/>
          </a:ln>
        </p:spPr>
      </p:pic>
      <p:pic>
        <p:nvPicPr>
          <p:cNvPr id="281" name="Google Shape;281;p32"/>
          <p:cNvPicPr preferRelativeResize="0"/>
          <p:nvPr/>
        </p:nvPicPr>
        <p:blipFill rotWithShape="1">
          <a:blip r:embed="rId94">
            <a:alphaModFix/>
          </a:blip>
          <a:srcRect b="0" l="0" r="0" t="0"/>
          <a:stretch/>
        </p:blipFill>
        <p:spPr>
          <a:xfrm>
            <a:off x="10385128" y="2993520"/>
            <a:ext cx="1049249" cy="342318"/>
          </a:xfrm>
          <a:prstGeom prst="rect">
            <a:avLst/>
          </a:prstGeom>
          <a:noFill/>
          <a:ln>
            <a:noFill/>
          </a:ln>
        </p:spPr>
      </p:pic>
      <p:pic>
        <p:nvPicPr>
          <p:cNvPr id="282" name="Google Shape;282;p32"/>
          <p:cNvPicPr preferRelativeResize="0"/>
          <p:nvPr/>
        </p:nvPicPr>
        <p:blipFill>
          <a:blip r:embed="rId95">
            <a:alphaModFix/>
          </a:blip>
          <a:stretch>
            <a:fillRect/>
          </a:stretch>
        </p:blipFill>
        <p:spPr>
          <a:xfrm>
            <a:off x="2076198" y="4260058"/>
            <a:ext cx="705299" cy="341639"/>
          </a:xfrm>
          <a:prstGeom prst="rect">
            <a:avLst/>
          </a:prstGeom>
          <a:noFill/>
          <a:ln>
            <a:noFill/>
          </a:ln>
        </p:spPr>
      </p:pic>
      <p:pic>
        <p:nvPicPr>
          <p:cNvPr id="283" name="Google Shape;283;p32"/>
          <p:cNvPicPr preferRelativeResize="0"/>
          <p:nvPr/>
        </p:nvPicPr>
        <p:blipFill>
          <a:blip r:embed="rId96">
            <a:alphaModFix/>
          </a:blip>
          <a:stretch>
            <a:fillRect/>
          </a:stretch>
        </p:blipFill>
        <p:spPr>
          <a:xfrm>
            <a:off x="10608786" y="4294192"/>
            <a:ext cx="997844" cy="273383"/>
          </a:xfrm>
          <a:prstGeom prst="rect">
            <a:avLst/>
          </a:prstGeom>
          <a:noFill/>
          <a:ln>
            <a:noFill/>
          </a:ln>
        </p:spPr>
      </p:pic>
      <p:sp>
        <p:nvSpPr>
          <p:cNvPr id="284" name="Google Shape;284;p32"/>
          <p:cNvSpPr txBox="1"/>
          <p:nvPr>
            <p:ph idx="4294967295"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68"/>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Commits by New Contributors </a:t>
            </a:r>
            <a:endParaRPr/>
          </a:p>
          <a:p>
            <a:pPr indent="0" lvl="0" marL="0" rtl="0" algn="l">
              <a:spcBef>
                <a:spcPts val="0"/>
              </a:spcBef>
              <a:spcAft>
                <a:spcPts val="0"/>
              </a:spcAft>
              <a:buNone/>
            </a:pPr>
            <a:r>
              <a:rPr lang="en-US" sz="1800"/>
              <a:t>New contributors are defined as those who did their first commit during the selected time period.</a:t>
            </a:r>
            <a:endParaRPr sz="1800"/>
          </a:p>
        </p:txBody>
      </p:sp>
      <p:sp>
        <p:nvSpPr>
          <p:cNvPr id="853" name="Google Shape;853;p6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54" name="Google Shape;854;p68"/>
          <p:cNvPicPr preferRelativeResize="0"/>
          <p:nvPr/>
        </p:nvPicPr>
        <p:blipFill rotWithShape="1">
          <a:blip r:embed="rId3">
            <a:alphaModFix/>
          </a:blip>
          <a:srcRect b="8383" l="0" r="0" t="18656"/>
          <a:stretch/>
        </p:blipFill>
        <p:spPr>
          <a:xfrm>
            <a:off x="894425" y="1934950"/>
            <a:ext cx="10403149" cy="38323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69"/>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Commits Growth</a:t>
            </a:r>
            <a:endParaRPr/>
          </a:p>
          <a:p>
            <a:pPr indent="0" lvl="0" marL="0" rtl="0" algn="l">
              <a:spcBef>
                <a:spcPts val="0"/>
              </a:spcBef>
              <a:spcAft>
                <a:spcPts val="0"/>
              </a:spcAft>
              <a:buNone/>
            </a:pPr>
            <a:r>
              <a:rPr lang="en-US" sz="2000"/>
              <a:t>The growth in term of the aggregate count of total number of unique commits during the selected time period.</a:t>
            </a:r>
            <a:endParaRPr sz="2000"/>
          </a:p>
        </p:txBody>
      </p:sp>
      <p:sp>
        <p:nvSpPr>
          <p:cNvPr id="861" name="Google Shape;861;p6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62" name="Google Shape;862;p69"/>
          <p:cNvPicPr preferRelativeResize="0"/>
          <p:nvPr/>
        </p:nvPicPr>
        <p:blipFill rotWithShape="1">
          <a:blip r:embed="rId3">
            <a:alphaModFix/>
          </a:blip>
          <a:srcRect b="12142" l="0" r="0" t="16683"/>
          <a:stretch/>
        </p:blipFill>
        <p:spPr>
          <a:xfrm>
            <a:off x="707938" y="2216750"/>
            <a:ext cx="10767626" cy="37383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70"/>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New Contributor Growth</a:t>
            </a:r>
            <a:endParaRPr/>
          </a:p>
          <a:p>
            <a:pPr indent="0" lvl="0" marL="0" rtl="0" algn="l">
              <a:spcBef>
                <a:spcPts val="0"/>
              </a:spcBef>
              <a:spcAft>
                <a:spcPts val="0"/>
              </a:spcAft>
              <a:buNone/>
            </a:pPr>
            <a:r>
              <a:rPr lang="en-US" sz="2100"/>
              <a:t>A new contributor is defined as someone who performed their first code activity during the </a:t>
            </a:r>
            <a:r>
              <a:rPr lang="en-US" sz="2100"/>
              <a:t>selected</a:t>
            </a:r>
            <a:r>
              <a:rPr lang="en-US" sz="2100"/>
              <a:t> time period.</a:t>
            </a:r>
            <a:endParaRPr sz="2100"/>
          </a:p>
        </p:txBody>
      </p:sp>
      <p:sp>
        <p:nvSpPr>
          <p:cNvPr id="869" name="Google Shape;869;p7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70" name="Google Shape;870;p70"/>
          <p:cNvPicPr preferRelativeResize="0"/>
          <p:nvPr/>
        </p:nvPicPr>
        <p:blipFill rotWithShape="1">
          <a:blip r:embed="rId3">
            <a:alphaModFix/>
          </a:blip>
          <a:srcRect b="13571" l="0" r="0" t="17396"/>
          <a:stretch/>
        </p:blipFill>
        <p:spPr>
          <a:xfrm>
            <a:off x="712188" y="2057050"/>
            <a:ext cx="10767626" cy="362565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71"/>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Focused Developer &amp; </a:t>
            </a:r>
            <a:r>
              <a:rPr lang="en-US"/>
              <a:t>Community Marketing Effort</a:t>
            </a:r>
            <a:endParaRPr/>
          </a:p>
        </p:txBody>
      </p:sp>
      <p:sp>
        <p:nvSpPr>
          <p:cNvPr id="877" name="Google Shape;877;p71"/>
          <p:cNvSpPr txBox="1"/>
          <p:nvPr>
            <p:ph idx="1" type="body"/>
          </p:nvPr>
        </p:nvSpPr>
        <p:spPr>
          <a:xfrm>
            <a:off x="777250" y="1335100"/>
            <a:ext cx="5332200" cy="4287600"/>
          </a:xfrm>
          <a:prstGeom prst="rect">
            <a:avLst/>
          </a:prstGeom>
        </p:spPr>
        <p:txBody>
          <a:bodyPr anchorCtr="0" anchor="t" bIns="45700" lIns="91425" spcFirstLastPara="1" rIns="91425" wrap="square" tIns="45700">
            <a:noAutofit/>
          </a:bodyPr>
          <a:lstStyle/>
          <a:p>
            <a:pPr indent="0" lvl="0" marL="914400" rtl="0" algn="l">
              <a:spcBef>
                <a:spcPts val="1000"/>
              </a:spcBef>
              <a:spcAft>
                <a:spcPts val="0"/>
              </a:spcAft>
              <a:buNone/>
            </a:pPr>
            <a:r>
              <a:rPr b="1" lang="en-US" sz="2000"/>
              <a:t>MarComm services to support community and ecosystem engagement </a:t>
            </a:r>
            <a:endParaRPr b="1" sz="2000"/>
          </a:p>
          <a:p>
            <a:pPr indent="0" lvl="0" marL="914400" rtl="0" algn="l">
              <a:spcBef>
                <a:spcPts val="1000"/>
              </a:spcBef>
              <a:spcAft>
                <a:spcPts val="0"/>
              </a:spcAft>
              <a:buNone/>
            </a:pPr>
            <a:r>
              <a:t/>
            </a:r>
            <a:endParaRPr b="1" sz="2100"/>
          </a:p>
          <a:p>
            <a:pPr indent="-355600" lvl="0" marL="457200" rtl="0" algn="l">
              <a:spcBef>
                <a:spcPts val="1000"/>
              </a:spcBef>
              <a:spcAft>
                <a:spcPts val="0"/>
              </a:spcAft>
              <a:buSzPts val="2000"/>
              <a:buChar char="›"/>
            </a:pPr>
            <a:r>
              <a:rPr lang="en-US" sz="2000"/>
              <a:t>37 announcements in 2019</a:t>
            </a:r>
            <a:endParaRPr sz="2000"/>
          </a:p>
          <a:p>
            <a:pPr indent="-355600" lvl="0" marL="457200" rtl="0" algn="l">
              <a:spcBef>
                <a:spcPts val="0"/>
              </a:spcBef>
              <a:spcAft>
                <a:spcPts val="0"/>
              </a:spcAft>
              <a:buSzPts val="2000"/>
              <a:buChar char="›"/>
            </a:pPr>
            <a:r>
              <a:rPr lang="en-US" sz="2000"/>
              <a:t>61 announcements in 2020</a:t>
            </a:r>
            <a:endParaRPr sz="2000"/>
          </a:p>
          <a:p>
            <a:pPr indent="-355600" lvl="0" marL="457200" rtl="0" algn="l">
              <a:spcBef>
                <a:spcPts val="0"/>
              </a:spcBef>
              <a:spcAft>
                <a:spcPts val="0"/>
              </a:spcAft>
              <a:buSzPts val="2000"/>
              <a:buChar char="›"/>
            </a:pPr>
            <a:r>
              <a:rPr lang="en-US" sz="2000">
                <a:highlight>
                  <a:schemeClr val="lt1"/>
                </a:highlight>
              </a:rPr>
              <a:t>45</a:t>
            </a:r>
            <a:r>
              <a:rPr lang="en-US" sz="2000">
                <a:highlight>
                  <a:schemeClr val="lt1"/>
                </a:highlight>
              </a:rPr>
              <a:t> </a:t>
            </a:r>
            <a:r>
              <a:rPr lang="en-US" sz="2000">
                <a:highlight>
                  <a:schemeClr val="lt1"/>
                </a:highlight>
              </a:rPr>
              <a:t>announcements in 2021 (Jan - </a:t>
            </a:r>
            <a:r>
              <a:rPr lang="en-US" sz="2000">
                <a:highlight>
                  <a:schemeClr val="lt1"/>
                </a:highlight>
              </a:rPr>
              <a:t>Sept</a:t>
            </a:r>
            <a:r>
              <a:rPr lang="en-US" sz="2000">
                <a:highlight>
                  <a:schemeClr val="lt1"/>
                </a:highlight>
              </a:rPr>
              <a:t>)</a:t>
            </a:r>
            <a:endParaRPr sz="2000">
              <a:highlight>
                <a:schemeClr val="lt1"/>
              </a:highlight>
            </a:endParaRPr>
          </a:p>
          <a:p>
            <a:pPr indent="0" lvl="0" marL="0" rtl="0" algn="l">
              <a:spcBef>
                <a:spcPts val="1000"/>
              </a:spcBef>
              <a:spcAft>
                <a:spcPts val="0"/>
              </a:spcAft>
              <a:buNone/>
            </a:pPr>
            <a:r>
              <a:t/>
            </a:r>
            <a:endParaRPr sz="2200"/>
          </a:p>
        </p:txBody>
      </p:sp>
      <p:sp>
        <p:nvSpPr>
          <p:cNvPr id="878" name="Google Shape;878;p71"/>
          <p:cNvSpPr txBox="1"/>
          <p:nvPr>
            <p:ph idx="2" type="body"/>
          </p:nvPr>
        </p:nvSpPr>
        <p:spPr>
          <a:xfrm>
            <a:off x="6226650" y="1335100"/>
            <a:ext cx="5542500" cy="4705500"/>
          </a:xfrm>
          <a:prstGeom prst="rect">
            <a:avLst/>
          </a:prstGeom>
        </p:spPr>
        <p:txBody>
          <a:bodyPr anchorCtr="0" anchor="t" bIns="45700" lIns="91425" spcFirstLastPara="1" rIns="91425" wrap="square" tIns="45700">
            <a:noAutofit/>
          </a:bodyPr>
          <a:lstStyle/>
          <a:p>
            <a:pPr indent="0" lvl="0" marL="1371600" rtl="0" algn="l">
              <a:lnSpc>
                <a:spcPct val="100000"/>
              </a:lnSpc>
              <a:spcBef>
                <a:spcPts val="1200"/>
              </a:spcBef>
              <a:spcAft>
                <a:spcPts val="0"/>
              </a:spcAft>
              <a:buNone/>
            </a:pPr>
            <a:r>
              <a:rPr b="1" lang="en-US" sz="2000"/>
              <a:t>Events and community ecosystem building services</a:t>
            </a:r>
            <a:endParaRPr b="1" sz="2000"/>
          </a:p>
          <a:p>
            <a:pPr indent="0" lvl="0" marL="0" rtl="0" algn="l">
              <a:lnSpc>
                <a:spcPct val="100000"/>
              </a:lnSpc>
              <a:spcBef>
                <a:spcPts val="1200"/>
              </a:spcBef>
              <a:spcAft>
                <a:spcPts val="0"/>
              </a:spcAft>
              <a:buNone/>
            </a:pPr>
            <a:r>
              <a:t/>
            </a:r>
            <a:endParaRPr b="1" sz="2200"/>
          </a:p>
          <a:p>
            <a:pPr indent="457200" lvl="0" marL="0" rtl="0" algn="l">
              <a:lnSpc>
                <a:spcPct val="100000"/>
              </a:lnSpc>
              <a:spcBef>
                <a:spcPts val="1200"/>
              </a:spcBef>
              <a:spcAft>
                <a:spcPts val="0"/>
              </a:spcAft>
              <a:buNone/>
            </a:pPr>
            <a:r>
              <a:rPr b="1" lang="en-US" sz="1800"/>
              <a:t>Community events</a:t>
            </a:r>
            <a:endParaRPr b="1" sz="1800"/>
          </a:p>
          <a:p>
            <a:pPr indent="-342900" lvl="1" marL="914400" rtl="0" algn="l">
              <a:lnSpc>
                <a:spcPct val="100000"/>
              </a:lnSpc>
              <a:spcBef>
                <a:spcPts val="1200"/>
              </a:spcBef>
              <a:spcAft>
                <a:spcPts val="0"/>
              </a:spcAft>
              <a:buSzPts val="1800"/>
              <a:buChar char="›"/>
            </a:pPr>
            <a:r>
              <a:rPr lang="en-US" sz="1800"/>
              <a:t>6 in 2019</a:t>
            </a:r>
            <a:endParaRPr sz="1800"/>
          </a:p>
          <a:p>
            <a:pPr indent="-342900" lvl="1" marL="914400" rtl="0" algn="l">
              <a:lnSpc>
                <a:spcPct val="100000"/>
              </a:lnSpc>
              <a:spcBef>
                <a:spcPts val="0"/>
              </a:spcBef>
              <a:spcAft>
                <a:spcPts val="0"/>
              </a:spcAft>
              <a:buSzPts val="1800"/>
              <a:buChar char="›"/>
            </a:pPr>
            <a:r>
              <a:rPr lang="en-US" sz="1800"/>
              <a:t>8 in 2020</a:t>
            </a:r>
            <a:endParaRPr sz="1800"/>
          </a:p>
          <a:p>
            <a:pPr indent="-342900" lvl="1" marL="914400" rtl="0" algn="l">
              <a:lnSpc>
                <a:spcPct val="100000"/>
              </a:lnSpc>
              <a:spcBef>
                <a:spcPts val="0"/>
              </a:spcBef>
              <a:spcAft>
                <a:spcPts val="0"/>
              </a:spcAft>
              <a:buSzPts val="1800"/>
              <a:buChar char="›"/>
            </a:pPr>
            <a:r>
              <a:rPr lang="en-US" sz="1800"/>
              <a:t>6 in 2021</a:t>
            </a:r>
            <a:endParaRPr sz="1800"/>
          </a:p>
          <a:p>
            <a:pPr indent="457200" lvl="0" marL="0" rtl="0" algn="l">
              <a:lnSpc>
                <a:spcPct val="100000"/>
              </a:lnSpc>
              <a:spcBef>
                <a:spcPts val="1200"/>
              </a:spcBef>
              <a:spcAft>
                <a:spcPts val="0"/>
              </a:spcAft>
              <a:buNone/>
            </a:pPr>
            <a:r>
              <a:rPr b="1" lang="en-US" sz="1800"/>
              <a:t>Major conferences </a:t>
            </a:r>
            <a:endParaRPr b="1" sz="1800"/>
          </a:p>
          <a:p>
            <a:pPr indent="-342900" lvl="1" marL="914400" rtl="0" algn="l">
              <a:lnSpc>
                <a:spcPct val="100000"/>
              </a:lnSpc>
              <a:spcBef>
                <a:spcPts val="1200"/>
              </a:spcBef>
              <a:spcAft>
                <a:spcPts val="0"/>
              </a:spcAft>
              <a:buSzPts val="1800"/>
              <a:buChar char="›"/>
            </a:pPr>
            <a:r>
              <a:rPr lang="en-US" sz="1800"/>
              <a:t>3x LF AI &amp; Data Summit (NA, EU, China)</a:t>
            </a:r>
            <a:endParaRPr sz="1800"/>
          </a:p>
          <a:p>
            <a:pPr indent="-342900" lvl="1" marL="914400" rtl="0" algn="l">
              <a:lnSpc>
                <a:spcPct val="100000"/>
              </a:lnSpc>
              <a:spcBef>
                <a:spcPts val="0"/>
              </a:spcBef>
              <a:spcAft>
                <a:spcPts val="0"/>
              </a:spcAft>
              <a:buSzPts val="1800"/>
              <a:buChar char="›"/>
            </a:pPr>
            <a:r>
              <a:rPr lang="en-US" sz="1800"/>
              <a:t>AI Track at KubeCon, collab with CNCF</a:t>
            </a:r>
            <a:endParaRPr sz="1800"/>
          </a:p>
          <a:p>
            <a:pPr indent="-342900" lvl="1" marL="914400" rtl="0" algn="l">
              <a:lnSpc>
                <a:spcPct val="100000"/>
              </a:lnSpc>
              <a:spcBef>
                <a:spcPts val="0"/>
              </a:spcBef>
              <a:spcAft>
                <a:spcPts val="0"/>
              </a:spcAft>
              <a:buSzPts val="1800"/>
              <a:buChar char="›"/>
            </a:pPr>
            <a:r>
              <a:rPr lang="en-US" sz="1800"/>
              <a:t>LF AI &amp; Data Day (multiple/year)</a:t>
            </a:r>
            <a:endParaRPr sz="1800"/>
          </a:p>
          <a:p>
            <a:pPr indent="-342900" lvl="1" marL="914400" rtl="0" algn="l">
              <a:lnSpc>
                <a:spcPct val="100000"/>
              </a:lnSpc>
              <a:spcBef>
                <a:spcPts val="0"/>
              </a:spcBef>
              <a:spcAft>
                <a:spcPts val="0"/>
              </a:spcAft>
              <a:buSzPts val="1800"/>
              <a:buChar char="›"/>
            </a:pPr>
            <a:r>
              <a:rPr lang="en-US" sz="1800"/>
              <a:t>Kubernetes + AI, collab with CNCF </a:t>
            </a:r>
            <a:endParaRPr sz="1800"/>
          </a:p>
          <a:p>
            <a:pPr indent="-342900" lvl="1" marL="914400" rtl="0" algn="l">
              <a:lnSpc>
                <a:spcPct val="100000"/>
              </a:lnSpc>
              <a:spcBef>
                <a:spcPts val="0"/>
              </a:spcBef>
              <a:spcAft>
                <a:spcPts val="0"/>
              </a:spcAft>
              <a:buClr>
                <a:schemeClr val="accent1"/>
              </a:buClr>
              <a:buSzPts val="1800"/>
              <a:buChar char="›"/>
            </a:pPr>
            <a:r>
              <a:rPr lang="en-US" sz="1800"/>
              <a:t>AI Track, Open Networking &amp; Edge Summit, collab with LF Edge </a:t>
            </a:r>
            <a:endParaRPr sz="1800"/>
          </a:p>
          <a:p>
            <a:pPr indent="0" lvl="0" marL="0" rtl="0" algn="l">
              <a:lnSpc>
                <a:spcPct val="100000"/>
              </a:lnSpc>
              <a:spcBef>
                <a:spcPts val="1200"/>
              </a:spcBef>
              <a:spcAft>
                <a:spcPts val="1200"/>
              </a:spcAft>
              <a:buNone/>
            </a:pPr>
            <a:r>
              <a:t/>
            </a:r>
            <a:endParaRPr sz="1800"/>
          </a:p>
        </p:txBody>
      </p:sp>
      <p:sp>
        <p:nvSpPr>
          <p:cNvPr id="879" name="Google Shape;879;p7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880" name="Google Shape;880;p71"/>
          <p:cNvPicPr preferRelativeResize="0"/>
          <p:nvPr/>
        </p:nvPicPr>
        <p:blipFill>
          <a:blip r:embed="rId3">
            <a:alphaModFix/>
          </a:blip>
          <a:stretch>
            <a:fillRect/>
          </a:stretch>
        </p:blipFill>
        <p:spPr>
          <a:xfrm>
            <a:off x="6612625" y="1568950"/>
            <a:ext cx="907775" cy="907775"/>
          </a:xfrm>
          <a:prstGeom prst="rect">
            <a:avLst/>
          </a:prstGeom>
          <a:noFill/>
          <a:ln cap="flat" cmpd="sng" w="9525">
            <a:solidFill>
              <a:schemeClr val="lt1"/>
            </a:solidFill>
            <a:prstDash val="solid"/>
            <a:round/>
            <a:headEnd len="sm" w="sm" type="none"/>
            <a:tailEnd len="sm" w="sm" type="none"/>
          </a:ln>
        </p:spPr>
      </p:pic>
      <p:pic>
        <p:nvPicPr>
          <p:cNvPr id="881" name="Google Shape;881;p71"/>
          <p:cNvPicPr preferRelativeResize="0"/>
          <p:nvPr/>
        </p:nvPicPr>
        <p:blipFill>
          <a:blip r:embed="rId4">
            <a:alphaModFix/>
          </a:blip>
          <a:stretch>
            <a:fillRect/>
          </a:stretch>
        </p:blipFill>
        <p:spPr>
          <a:xfrm>
            <a:off x="694025" y="1568950"/>
            <a:ext cx="907775" cy="907775"/>
          </a:xfrm>
          <a:prstGeom prst="rect">
            <a:avLst/>
          </a:prstGeom>
          <a:noFill/>
          <a:ln>
            <a:noFill/>
          </a:ln>
        </p:spPr>
      </p:pic>
      <p:grpSp>
        <p:nvGrpSpPr>
          <p:cNvPr id="882" name="Google Shape;882;p71"/>
          <p:cNvGrpSpPr/>
          <p:nvPr/>
        </p:nvGrpSpPr>
        <p:grpSpPr>
          <a:xfrm>
            <a:off x="1346370" y="4161771"/>
            <a:ext cx="3382843" cy="1964791"/>
            <a:chOff x="6163055" y="2072065"/>
            <a:chExt cx="4220640" cy="2794866"/>
          </a:xfrm>
        </p:grpSpPr>
        <p:sp>
          <p:nvSpPr>
            <p:cNvPr id="883" name="Google Shape;883;p71"/>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000">
                <a:solidFill>
                  <a:schemeClr val="lt1"/>
                </a:solidFill>
                <a:latin typeface="Open Sans"/>
                <a:ea typeface="Open Sans"/>
                <a:cs typeface="Open Sans"/>
                <a:sym typeface="Open Sans"/>
              </a:endParaRPr>
            </a:p>
          </p:txBody>
        </p:sp>
        <p:sp>
          <p:nvSpPr>
            <p:cNvPr id="884" name="Google Shape;884;p71"/>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a:solidFill>
                  <a:schemeClr val="lt1"/>
                </a:solidFill>
                <a:latin typeface="Open Sans"/>
                <a:ea typeface="Open Sans"/>
                <a:cs typeface="Open Sans"/>
                <a:sym typeface="Open Sans"/>
              </a:endParaRPr>
            </a:p>
          </p:txBody>
        </p:sp>
        <p:sp>
          <p:nvSpPr>
            <p:cNvPr id="885" name="Google Shape;885;p71"/>
            <p:cNvSpPr txBox="1"/>
            <p:nvPr/>
          </p:nvSpPr>
          <p:spPr>
            <a:xfrm>
              <a:off x="6290800" y="2354482"/>
              <a:ext cx="1104900" cy="917100"/>
            </a:xfrm>
            <a:prstGeom prst="rect">
              <a:avLst/>
            </a:prstGeom>
            <a:noFill/>
            <a:ln>
              <a:noFill/>
            </a:ln>
          </p:spPr>
          <p:txBody>
            <a:bodyPr anchorCtr="0" anchor="ctr" bIns="0" lIns="0" spcFirstLastPara="1" rIns="0" wrap="square" tIns="10175">
              <a:noAutofit/>
            </a:bodyPr>
            <a:lstStyle/>
            <a:p>
              <a:pPr indent="76200" lvl="0" marL="12700" marR="0" rtl="0" algn="ctr">
                <a:lnSpc>
                  <a:spcPct val="101200"/>
                </a:lnSpc>
                <a:spcBef>
                  <a:spcPts val="0"/>
                </a:spcBef>
                <a:spcAft>
                  <a:spcPts val="0"/>
                </a:spcAft>
                <a:buNone/>
              </a:pPr>
              <a:r>
                <a:rPr b="1" lang="en-US" sz="1000">
                  <a:solidFill>
                    <a:schemeClr val="lt1"/>
                  </a:solidFill>
                  <a:latin typeface="Open Sans"/>
                  <a:ea typeface="Open Sans"/>
                  <a:cs typeface="Open Sans"/>
                  <a:sym typeface="Open Sans"/>
                </a:rPr>
                <a:t>Events and promotion</a:t>
              </a:r>
              <a:endParaRPr b="1" sz="1000">
                <a:solidFill>
                  <a:schemeClr val="lt1"/>
                </a:solidFill>
                <a:latin typeface="Open Sans"/>
                <a:ea typeface="Open Sans"/>
                <a:cs typeface="Open Sans"/>
                <a:sym typeface="Open Sans"/>
              </a:endParaRPr>
            </a:p>
          </p:txBody>
        </p:sp>
        <p:sp>
          <p:nvSpPr>
            <p:cNvPr id="886" name="Google Shape;886;p71"/>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a:solidFill>
                  <a:schemeClr val="dk1"/>
                </a:solidFill>
                <a:latin typeface="Open Sans"/>
                <a:ea typeface="Open Sans"/>
                <a:cs typeface="Open Sans"/>
                <a:sym typeface="Open Sans"/>
              </a:endParaRPr>
            </a:p>
          </p:txBody>
        </p:sp>
        <p:sp>
          <p:nvSpPr>
            <p:cNvPr id="887" name="Google Shape;887;p71"/>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a:solidFill>
                  <a:schemeClr val="dk1"/>
                </a:solidFill>
                <a:latin typeface="Open Sans"/>
                <a:ea typeface="Open Sans"/>
                <a:cs typeface="Open Sans"/>
                <a:sym typeface="Open Sans"/>
              </a:endParaRPr>
            </a:p>
          </p:txBody>
        </p:sp>
        <p:sp>
          <p:nvSpPr>
            <p:cNvPr id="888" name="Google Shape;888;p71"/>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a:solidFill>
                  <a:schemeClr val="dk1"/>
                </a:solidFill>
                <a:latin typeface="Open Sans"/>
                <a:ea typeface="Open Sans"/>
                <a:cs typeface="Open Sans"/>
                <a:sym typeface="Open Sans"/>
              </a:endParaRPr>
            </a:p>
          </p:txBody>
        </p:sp>
        <p:sp>
          <p:nvSpPr>
            <p:cNvPr id="889" name="Google Shape;889;p71"/>
            <p:cNvSpPr txBox="1"/>
            <p:nvPr/>
          </p:nvSpPr>
          <p:spPr>
            <a:xfrm>
              <a:off x="7085000" y="3718509"/>
              <a:ext cx="970500" cy="776100"/>
            </a:xfrm>
            <a:prstGeom prst="rect">
              <a:avLst/>
            </a:prstGeom>
            <a:noFill/>
            <a:ln>
              <a:noFill/>
            </a:ln>
          </p:spPr>
          <p:txBody>
            <a:bodyPr anchorCtr="0" anchor="ctr" bIns="0" lIns="0" spcFirstLastPara="1" rIns="0" wrap="square" tIns="27925">
              <a:noAutofit/>
            </a:bodyPr>
            <a:lstStyle/>
            <a:p>
              <a:pPr indent="-190500" lvl="0" marL="203200" marR="0" rtl="0" algn="ctr">
                <a:lnSpc>
                  <a:spcPct val="114285"/>
                </a:lnSpc>
                <a:spcBef>
                  <a:spcPts val="0"/>
                </a:spcBef>
                <a:spcAft>
                  <a:spcPts val="0"/>
                </a:spcAft>
                <a:buNone/>
              </a:pPr>
              <a:r>
                <a:rPr b="1" lang="en-US" sz="1000">
                  <a:solidFill>
                    <a:srgbClr val="FFFFFF"/>
                  </a:solidFill>
                  <a:latin typeface="Open Sans"/>
                  <a:ea typeface="Open Sans"/>
                  <a:cs typeface="Open Sans"/>
                  <a:sym typeface="Open Sans"/>
                </a:rPr>
                <a:t>Project</a:t>
              </a:r>
              <a:endParaRPr b="1" sz="1000">
                <a:solidFill>
                  <a:srgbClr val="FFFFFF"/>
                </a:solidFill>
                <a:latin typeface="Open Sans"/>
                <a:ea typeface="Open Sans"/>
                <a:cs typeface="Open Sans"/>
                <a:sym typeface="Open Sans"/>
              </a:endParaRPr>
            </a:p>
            <a:p>
              <a:pPr indent="-190500" lvl="0" marL="203200" marR="0" rtl="0" algn="ctr">
                <a:lnSpc>
                  <a:spcPct val="114285"/>
                </a:lnSpc>
                <a:spcBef>
                  <a:spcPts val="0"/>
                </a:spcBef>
                <a:spcAft>
                  <a:spcPts val="0"/>
                </a:spcAft>
                <a:buNone/>
              </a:pPr>
              <a:r>
                <a:rPr b="1" lang="en-US" sz="1000">
                  <a:solidFill>
                    <a:srgbClr val="FFFFFF"/>
                  </a:solidFill>
                  <a:latin typeface="Open Sans"/>
                  <a:ea typeface="Open Sans"/>
                  <a:cs typeface="Open Sans"/>
                  <a:sym typeface="Open Sans"/>
                </a:rPr>
                <a:t>releases</a:t>
              </a:r>
              <a:endParaRPr b="1" sz="1000">
                <a:solidFill>
                  <a:srgbClr val="FFFFFF"/>
                </a:solidFill>
                <a:latin typeface="Open Sans"/>
                <a:ea typeface="Open Sans"/>
                <a:cs typeface="Open Sans"/>
                <a:sym typeface="Open Sans"/>
              </a:endParaRPr>
            </a:p>
          </p:txBody>
        </p:sp>
        <p:sp>
          <p:nvSpPr>
            <p:cNvPr id="890" name="Google Shape;890;p71"/>
            <p:cNvSpPr txBox="1"/>
            <p:nvPr/>
          </p:nvSpPr>
          <p:spPr>
            <a:xfrm>
              <a:off x="8461025" y="3636932"/>
              <a:ext cx="1104900" cy="917100"/>
            </a:xfrm>
            <a:prstGeom prst="rect">
              <a:avLst/>
            </a:prstGeom>
            <a:noFill/>
            <a:ln>
              <a:noFill/>
            </a:ln>
          </p:spPr>
          <p:txBody>
            <a:bodyPr anchorCtr="0" anchor="ctr" bIns="0" lIns="0" spcFirstLastPara="1" rIns="0" wrap="square" tIns="10175">
              <a:noAutofit/>
            </a:bodyPr>
            <a:lstStyle/>
            <a:p>
              <a:pPr indent="76200" lvl="0" marL="12700" marR="0" rtl="0" algn="ctr">
                <a:lnSpc>
                  <a:spcPct val="101200"/>
                </a:lnSpc>
                <a:spcBef>
                  <a:spcPts val="0"/>
                </a:spcBef>
                <a:spcAft>
                  <a:spcPts val="0"/>
                </a:spcAft>
                <a:buNone/>
              </a:pPr>
              <a:r>
                <a:rPr b="1" lang="en-US" sz="1000">
                  <a:solidFill>
                    <a:schemeClr val="lt2"/>
                  </a:solidFill>
                  <a:latin typeface="Open Sans"/>
                  <a:ea typeface="Open Sans"/>
                  <a:cs typeface="Open Sans"/>
                  <a:sym typeface="Open Sans"/>
                </a:rPr>
                <a:t>Project cross collaboration</a:t>
              </a:r>
              <a:endParaRPr b="1" sz="1000">
                <a:solidFill>
                  <a:schemeClr val="lt2"/>
                </a:solidFill>
                <a:latin typeface="Open Sans"/>
                <a:ea typeface="Open Sans"/>
                <a:cs typeface="Open Sans"/>
                <a:sym typeface="Open Sans"/>
              </a:endParaRPr>
            </a:p>
          </p:txBody>
        </p:sp>
        <p:sp>
          <p:nvSpPr>
            <p:cNvPr id="891" name="Google Shape;891;p71"/>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a:solidFill>
                  <a:schemeClr val="lt1"/>
                </a:solidFill>
                <a:latin typeface="Open Sans"/>
                <a:ea typeface="Open Sans"/>
                <a:cs typeface="Open Sans"/>
                <a:sym typeface="Open Sans"/>
              </a:endParaRPr>
            </a:p>
          </p:txBody>
        </p:sp>
        <p:sp>
          <p:nvSpPr>
            <p:cNvPr id="892" name="Google Shape;892;p71"/>
            <p:cNvSpPr txBox="1"/>
            <p:nvPr/>
          </p:nvSpPr>
          <p:spPr>
            <a:xfrm>
              <a:off x="9154025" y="2384582"/>
              <a:ext cx="1104900" cy="917100"/>
            </a:xfrm>
            <a:prstGeom prst="rect">
              <a:avLst/>
            </a:prstGeom>
            <a:noFill/>
            <a:ln>
              <a:noFill/>
            </a:ln>
          </p:spPr>
          <p:txBody>
            <a:bodyPr anchorCtr="0" anchor="ctr" bIns="0" lIns="0" spcFirstLastPara="1" rIns="0" wrap="square" tIns="10175">
              <a:noAutofit/>
            </a:bodyPr>
            <a:lstStyle/>
            <a:p>
              <a:pPr indent="76200" lvl="0" marL="12700" marR="0" rtl="0" algn="ctr">
                <a:lnSpc>
                  <a:spcPct val="101200"/>
                </a:lnSpc>
                <a:spcBef>
                  <a:spcPts val="0"/>
                </a:spcBef>
                <a:spcAft>
                  <a:spcPts val="0"/>
                </a:spcAft>
                <a:buNone/>
              </a:pPr>
              <a:r>
                <a:rPr b="1" lang="en-US" sz="1000">
                  <a:solidFill>
                    <a:schemeClr val="lt1"/>
                  </a:solidFill>
                  <a:latin typeface="Open Sans"/>
                  <a:ea typeface="Open Sans"/>
                  <a:cs typeface="Open Sans"/>
                  <a:sym typeface="Open Sans"/>
                </a:rPr>
                <a:t>Project </a:t>
              </a:r>
              <a:endParaRPr b="1" sz="1000">
                <a:solidFill>
                  <a:schemeClr val="lt1"/>
                </a:solidFill>
                <a:latin typeface="Open Sans"/>
                <a:ea typeface="Open Sans"/>
                <a:cs typeface="Open Sans"/>
                <a:sym typeface="Open Sans"/>
              </a:endParaRPr>
            </a:p>
            <a:p>
              <a:pPr indent="76200" lvl="0" marL="12700" marR="0" rtl="0" algn="ctr">
                <a:lnSpc>
                  <a:spcPct val="101200"/>
                </a:lnSpc>
                <a:spcBef>
                  <a:spcPts val="0"/>
                </a:spcBef>
                <a:spcAft>
                  <a:spcPts val="0"/>
                </a:spcAft>
                <a:buNone/>
              </a:pPr>
              <a:r>
                <a:rPr b="1" lang="en-US" sz="1000">
                  <a:solidFill>
                    <a:schemeClr val="lt1"/>
                  </a:solidFill>
                  <a:latin typeface="Open Sans"/>
                  <a:ea typeface="Open Sans"/>
                  <a:cs typeface="Open Sans"/>
                  <a:sym typeface="Open Sans"/>
                </a:rPr>
                <a:t>incubation</a:t>
              </a:r>
              <a:endParaRPr b="1" sz="1000">
                <a:solidFill>
                  <a:schemeClr val="lt1"/>
                </a:solidFill>
                <a:latin typeface="Open Sans"/>
                <a:ea typeface="Open Sans"/>
                <a:cs typeface="Open Sans"/>
                <a:sym typeface="Open Sans"/>
              </a:endParaRPr>
            </a:p>
          </p:txBody>
        </p:sp>
        <p:sp>
          <p:nvSpPr>
            <p:cNvPr id="893" name="Google Shape;893;p71"/>
            <p:cNvSpPr txBox="1"/>
            <p:nvPr/>
          </p:nvSpPr>
          <p:spPr>
            <a:xfrm>
              <a:off x="7720967" y="2606133"/>
              <a:ext cx="1104900" cy="441900"/>
            </a:xfrm>
            <a:prstGeom prst="rect">
              <a:avLst/>
            </a:prstGeom>
            <a:noFill/>
            <a:ln>
              <a:noFill/>
            </a:ln>
          </p:spPr>
          <p:txBody>
            <a:bodyPr anchorCtr="0" anchor="t" bIns="0" lIns="0" spcFirstLastPara="1" rIns="0" wrap="square" tIns="27925">
              <a:noAutofit/>
            </a:bodyPr>
            <a:lstStyle/>
            <a:p>
              <a:pPr indent="-190500" lvl="0" marL="203200" marR="0" rtl="0" algn="ctr">
                <a:lnSpc>
                  <a:spcPct val="114285"/>
                </a:lnSpc>
                <a:spcBef>
                  <a:spcPts val="0"/>
                </a:spcBef>
                <a:spcAft>
                  <a:spcPts val="0"/>
                </a:spcAft>
                <a:buNone/>
              </a:pPr>
              <a:r>
                <a:rPr b="1" lang="en-US" sz="1000">
                  <a:solidFill>
                    <a:srgbClr val="FFFFFF"/>
                  </a:solidFill>
                  <a:latin typeface="Open Sans"/>
                  <a:ea typeface="Open Sans"/>
                  <a:cs typeface="Open Sans"/>
                  <a:sym typeface="Open Sans"/>
                </a:rPr>
                <a:t>Project</a:t>
              </a:r>
              <a:endParaRPr b="1" sz="1000">
                <a:solidFill>
                  <a:srgbClr val="FFFFFF"/>
                </a:solidFill>
                <a:latin typeface="Open Sans"/>
                <a:ea typeface="Open Sans"/>
                <a:cs typeface="Open Sans"/>
                <a:sym typeface="Open Sans"/>
              </a:endParaRPr>
            </a:p>
            <a:p>
              <a:pPr indent="-190500" lvl="0" marL="203200" marR="0" rtl="0" algn="ctr">
                <a:lnSpc>
                  <a:spcPct val="114285"/>
                </a:lnSpc>
                <a:spcBef>
                  <a:spcPts val="0"/>
                </a:spcBef>
                <a:spcAft>
                  <a:spcPts val="0"/>
                </a:spcAft>
                <a:buNone/>
              </a:pPr>
              <a:r>
                <a:rPr b="1" lang="en-US" sz="1000">
                  <a:solidFill>
                    <a:srgbClr val="FFFFFF"/>
                  </a:solidFill>
                  <a:latin typeface="Open Sans"/>
                  <a:ea typeface="Open Sans"/>
                  <a:cs typeface="Open Sans"/>
                  <a:sym typeface="Open Sans"/>
                </a:rPr>
                <a:t>graduation</a:t>
              </a:r>
              <a:endParaRPr b="1" sz="1000">
                <a:solidFill>
                  <a:srgbClr val="FFFFFF"/>
                </a:solidFill>
                <a:latin typeface="Open Sans"/>
                <a:ea typeface="Open Sans"/>
                <a:cs typeface="Open Sans"/>
                <a:sym typeface="Open Sans"/>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grpSp>
        <p:nvGrpSpPr>
          <p:cNvPr id="899" name="Google Shape;899;p72"/>
          <p:cNvGrpSpPr/>
          <p:nvPr/>
        </p:nvGrpSpPr>
        <p:grpSpPr>
          <a:xfrm>
            <a:off x="622800" y="686489"/>
            <a:ext cx="10972800" cy="5486398"/>
            <a:chOff x="0" y="1"/>
            <a:chExt cx="10972800" cy="5486398"/>
          </a:xfrm>
        </p:grpSpPr>
        <p:sp>
          <p:nvSpPr>
            <p:cNvPr id="900" name="Google Shape;900;p72"/>
            <p:cNvSpPr/>
            <p:nvPr/>
          </p:nvSpPr>
          <p:spPr>
            <a:xfrm>
              <a:off x="0" y="1"/>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1" name="Google Shape;901;p72"/>
            <p:cNvSpPr/>
            <p:nvPr/>
          </p:nvSpPr>
          <p:spPr>
            <a:xfrm>
              <a:off x="3657600" y="1"/>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2" name="Google Shape;902;p72"/>
            <p:cNvSpPr/>
            <p:nvPr/>
          </p:nvSpPr>
          <p:spPr>
            <a:xfrm>
              <a:off x="7315200" y="1"/>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3" name="Google Shape;903;p72"/>
            <p:cNvSpPr/>
            <p:nvPr/>
          </p:nvSpPr>
          <p:spPr>
            <a:xfrm>
              <a:off x="0" y="1828800"/>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4" name="Google Shape;904;p72"/>
            <p:cNvSpPr/>
            <p:nvPr/>
          </p:nvSpPr>
          <p:spPr>
            <a:xfrm>
              <a:off x="3657600" y="1828800"/>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5" name="Google Shape;905;p72"/>
            <p:cNvSpPr/>
            <p:nvPr/>
          </p:nvSpPr>
          <p:spPr>
            <a:xfrm>
              <a:off x="7315200" y="1828800"/>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6" name="Google Shape;906;p72"/>
            <p:cNvSpPr/>
            <p:nvPr/>
          </p:nvSpPr>
          <p:spPr>
            <a:xfrm>
              <a:off x="0" y="3657599"/>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7" name="Google Shape;907;p72"/>
            <p:cNvSpPr/>
            <p:nvPr/>
          </p:nvSpPr>
          <p:spPr>
            <a:xfrm>
              <a:off x="3657600" y="3657599"/>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08" name="Google Shape;908;p72"/>
            <p:cNvSpPr/>
            <p:nvPr/>
          </p:nvSpPr>
          <p:spPr>
            <a:xfrm>
              <a:off x="7315200" y="3657599"/>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09" name="Google Shape;909;p72"/>
          <p:cNvSpPr txBox="1"/>
          <p:nvPr/>
        </p:nvSpPr>
        <p:spPr>
          <a:xfrm rot="-5400000">
            <a:off x="-66771" y="3217674"/>
            <a:ext cx="915600" cy="45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68FDF"/>
                </a:solidFill>
                <a:latin typeface="Gill Sans"/>
                <a:ea typeface="Gill Sans"/>
                <a:cs typeface="Gill Sans"/>
                <a:sym typeface="Gill Sans"/>
              </a:rPr>
              <a:t>Lines</a:t>
            </a:r>
            <a:endParaRPr b="1" i="0" sz="1400" u="none" cap="none" strike="noStrike">
              <a:solidFill>
                <a:srgbClr val="168FDF"/>
              </a:solidFill>
              <a:latin typeface="Gill Sans"/>
              <a:ea typeface="Gill Sans"/>
              <a:cs typeface="Gill Sans"/>
              <a:sym typeface="Gill Sans"/>
            </a:endParaRPr>
          </a:p>
        </p:txBody>
      </p:sp>
      <p:sp>
        <p:nvSpPr>
          <p:cNvPr id="910" name="Google Shape;910;p72"/>
          <p:cNvSpPr txBox="1"/>
          <p:nvPr/>
        </p:nvSpPr>
        <p:spPr>
          <a:xfrm>
            <a:off x="5256199" y="6503154"/>
            <a:ext cx="16389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rgbClr val="168FDF"/>
                </a:solidFill>
                <a:latin typeface="Gill Sans"/>
                <a:ea typeface="Gill Sans"/>
                <a:cs typeface="Gill Sans"/>
                <a:sym typeface="Gill Sans"/>
              </a:rPr>
              <a:t>Commits</a:t>
            </a:r>
            <a:endParaRPr b="1" i="0" sz="1500" u="none" cap="none" strike="noStrike">
              <a:solidFill>
                <a:srgbClr val="168FDF"/>
              </a:solidFill>
              <a:latin typeface="Gill Sans"/>
              <a:ea typeface="Gill Sans"/>
              <a:cs typeface="Gill Sans"/>
              <a:sym typeface="Gill Sans"/>
            </a:endParaRPr>
          </a:p>
        </p:txBody>
      </p:sp>
      <p:sp>
        <p:nvSpPr>
          <p:cNvPr id="911" name="Google Shape;911;p72"/>
          <p:cNvSpPr txBox="1"/>
          <p:nvPr/>
        </p:nvSpPr>
        <p:spPr>
          <a:xfrm>
            <a:off x="1364388" y="22100"/>
            <a:ext cx="9463200" cy="55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2500" u="none" cap="none" strike="noStrike">
                <a:solidFill>
                  <a:schemeClr val="accent1"/>
                </a:solidFill>
                <a:latin typeface="Gill Sans"/>
                <a:ea typeface="Gill Sans"/>
                <a:cs typeface="Gill Sans"/>
                <a:sym typeface="Gill Sans"/>
              </a:rPr>
              <a:t>Data Coverage (June </a:t>
            </a:r>
            <a:r>
              <a:rPr lang="en-US" sz="2500">
                <a:solidFill>
                  <a:schemeClr val="accent1"/>
                </a:solidFill>
                <a:latin typeface="Gill Sans"/>
                <a:ea typeface="Gill Sans"/>
                <a:cs typeface="Gill Sans"/>
                <a:sym typeface="Gill Sans"/>
              </a:rPr>
              <a:t>7</a:t>
            </a:r>
            <a:r>
              <a:rPr b="0" i="0" lang="en-US" sz="2500" u="none" cap="none" strike="noStrike">
                <a:solidFill>
                  <a:schemeClr val="accent1"/>
                </a:solidFill>
                <a:latin typeface="Gill Sans"/>
                <a:ea typeface="Gill Sans"/>
                <a:cs typeface="Gill Sans"/>
                <a:sym typeface="Gill Sans"/>
              </a:rPr>
              <a:t>, 2021) - Line of Code and Commits </a:t>
            </a:r>
            <a:endParaRPr b="0" i="0" sz="2500" u="none" cap="none" strike="noStrike">
              <a:solidFill>
                <a:schemeClr val="accent1"/>
              </a:solidFill>
              <a:latin typeface="Gill Sans"/>
              <a:ea typeface="Gill Sans"/>
              <a:cs typeface="Gill Sans"/>
              <a:sym typeface="Gill Sans"/>
            </a:endParaRPr>
          </a:p>
        </p:txBody>
      </p:sp>
      <p:sp>
        <p:nvSpPr>
          <p:cNvPr id="912" name="Google Shape;912;p72"/>
          <p:cNvSpPr txBox="1"/>
          <p:nvPr/>
        </p:nvSpPr>
        <p:spPr>
          <a:xfrm>
            <a:off x="-6836" y="2186425"/>
            <a:ext cx="662700" cy="3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 200K</a:t>
            </a:r>
            <a:endParaRPr b="1" i="0" sz="1400" u="none" cap="none" strike="noStrike">
              <a:solidFill>
                <a:srgbClr val="000000"/>
              </a:solidFill>
              <a:latin typeface="Gill Sans"/>
              <a:ea typeface="Gill Sans"/>
              <a:cs typeface="Gill Sans"/>
              <a:sym typeface="Gill Sans"/>
            </a:endParaRPr>
          </a:p>
        </p:txBody>
      </p:sp>
      <p:sp>
        <p:nvSpPr>
          <p:cNvPr id="913" name="Google Shape;913;p72"/>
          <p:cNvSpPr txBox="1"/>
          <p:nvPr/>
        </p:nvSpPr>
        <p:spPr>
          <a:xfrm>
            <a:off x="-1100" y="535775"/>
            <a:ext cx="715500" cy="3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1200K</a:t>
            </a:r>
            <a:endParaRPr b="1" i="0" sz="1400" u="none" cap="none" strike="noStrike">
              <a:solidFill>
                <a:srgbClr val="000000"/>
              </a:solidFill>
              <a:latin typeface="Gill Sans"/>
              <a:ea typeface="Gill Sans"/>
              <a:cs typeface="Gill Sans"/>
              <a:sym typeface="Gill Sans"/>
            </a:endParaRPr>
          </a:p>
        </p:txBody>
      </p:sp>
      <p:sp>
        <p:nvSpPr>
          <p:cNvPr id="914" name="Google Shape;914;p72"/>
          <p:cNvSpPr txBox="1"/>
          <p:nvPr/>
        </p:nvSpPr>
        <p:spPr>
          <a:xfrm>
            <a:off x="70855" y="4233475"/>
            <a:ext cx="608100" cy="3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60K</a:t>
            </a:r>
            <a:endParaRPr b="1" i="0" sz="1400" u="none" cap="none" strike="noStrike">
              <a:solidFill>
                <a:srgbClr val="000000"/>
              </a:solidFill>
              <a:latin typeface="Gill Sans"/>
              <a:ea typeface="Gill Sans"/>
              <a:cs typeface="Gill Sans"/>
              <a:sym typeface="Gill Sans"/>
            </a:endParaRPr>
          </a:p>
        </p:txBody>
      </p:sp>
      <p:sp>
        <p:nvSpPr>
          <p:cNvPr id="915" name="Google Shape;915;p72"/>
          <p:cNvSpPr txBox="1"/>
          <p:nvPr/>
        </p:nvSpPr>
        <p:spPr>
          <a:xfrm>
            <a:off x="11284600" y="6214650"/>
            <a:ext cx="5535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20K</a:t>
            </a:r>
            <a:endParaRPr b="1" i="0" sz="1400" u="none" cap="none" strike="noStrike">
              <a:solidFill>
                <a:srgbClr val="000000"/>
              </a:solidFill>
              <a:latin typeface="Gill Sans"/>
              <a:ea typeface="Gill Sans"/>
              <a:cs typeface="Gill Sans"/>
              <a:sym typeface="Gill Sans"/>
            </a:endParaRPr>
          </a:p>
        </p:txBody>
      </p:sp>
      <p:sp>
        <p:nvSpPr>
          <p:cNvPr id="916" name="Google Shape;916;p72"/>
          <p:cNvSpPr txBox="1"/>
          <p:nvPr/>
        </p:nvSpPr>
        <p:spPr>
          <a:xfrm>
            <a:off x="7644163" y="6195350"/>
            <a:ext cx="561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6K</a:t>
            </a:r>
            <a:endParaRPr b="1" i="0" sz="1400" u="none" cap="none" strike="noStrike">
              <a:solidFill>
                <a:srgbClr val="000000"/>
              </a:solidFill>
              <a:latin typeface="Gill Sans"/>
              <a:ea typeface="Gill Sans"/>
              <a:cs typeface="Gill Sans"/>
              <a:sym typeface="Gill Sans"/>
            </a:endParaRPr>
          </a:p>
        </p:txBody>
      </p:sp>
      <p:sp>
        <p:nvSpPr>
          <p:cNvPr id="917" name="Google Shape;917;p72"/>
          <p:cNvSpPr txBox="1"/>
          <p:nvPr/>
        </p:nvSpPr>
        <p:spPr>
          <a:xfrm>
            <a:off x="3945975" y="6244224"/>
            <a:ext cx="561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1K</a:t>
            </a:r>
            <a:endParaRPr b="1" i="0" sz="1400" u="none" cap="none" strike="noStrike">
              <a:solidFill>
                <a:srgbClr val="000000"/>
              </a:solidFill>
              <a:latin typeface="Gill Sans"/>
              <a:ea typeface="Gill Sans"/>
              <a:cs typeface="Gill Sans"/>
              <a:sym typeface="Gill Sans"/>
            </a:endParaRPr>
          </a:p>
        </p:txBody>
      </p:sp>
      <p:pic>
        <p:nvPicPr>
          <p:cNvPr id="918" name="Google Shape;918;p72"/>
          <p:cNvPicPr preferRelativeResize="0"/>
          <p:nvPr/>
        </p:nvPicPr>
        <p:blipFill rotWithShape="1">
          <a:blip r:embed="rId3">
            <a:alphaModFix/>
          </a:blip>
          <a:srcRect b="0" l="0" r="0" t="0"/>
          <a:stretch/>
        </p:blipFill>
        <p:spPr>
          <a:xfrm>
            <a:off x="655818" y="5268111"/>
            <a:ext cx="997575" cy="299272"/>
          </a:xfrm>
          <a:prstGeom prst="rect">
            <a:avLst/>
          </a:prstGeom>
          <a:noFill/>
          <a:ln>
            <a:noFill/>
          </a:ln>
        </p:spPr>
      </p:pic>
      <p:pic>
        <p:nvPicPr>
          <p:cNvPr id="919" name="Google Shape;919;p72"/>
          <p:cNvPicPr preferRelativeResize="0"/>
          <p:nvPr/>
        </p:nvPicPr>
        <p:blipFill rotWithShape="1">
          <a:blip r:embed="rId4">
            <a:alphaModFix/>
          </a:blip>
          <a:srcRect b="0" l="0" r="0" t="0"/>
          <a:stretch/>
        </p:blipFill>
        <p:spPr>
          <a:xfrm>
            <a:off x="3619437" y="4773660"/>
            <a:ext cx="1130400" cy="275063"/>
          </a:xfrm>
          <a:prstGeom prst="rect">
            <a:avLst/>
          </a:prstGeom>
          <a:noFill/>
          <a:ln>
            <a:noFill/>
          </a:ln>
        </p:spPr>
      </p:pic>
      <p:pic>
        <p:nvPicPr>
          <p:cNvPr id="920" name="Google Shape;920;p72"/>
          <p:cNvPicPr preferRelativeResize="0"/>
          <p:nvPr/>
        </p:nvPicPr>
        <p:blipFill rotWithShape="1">
          <a:blip r:embed="rId5">
            <a:alphaModFix/>
          </a:blip>
          <a:srcRect b="0" l="0" r="0" t="0"/>
          <a:stretch/>
        </p:blipFill>
        <p:spPr>
          <a:xfrm>
            <a:off x="9324572" y="1161952"/>
            <a:ext cx="952900" cy="406575"/>
          </a:xfrm>
          <a:prstGeom prst="rect">
            <a:avLst/>
          </a:prstGeom>
          <a:noFill/>
          <a:ln>
            <a:noFill/>
          </a:ln>
        </p:spPr>
      </p:pic>
      <p:pic>
        <p:nvPicPr>
          <p:cNvPr id="921" name="Google Shape;921;p72"/>
          <p:cNvPicPr preferRelativeResize="0"/>
          <p:nvPr/>
        </p:nvPicPr>
        <p:blipFill rotWithShape="1">
          <a:blip r:embed="rId6">
            <a:alphaModFix/>
          </a:blip>
          <a:srcRect b="0" l="0" r="0" t="0"/>
          <a:stretch/>
        </p:blipFill>
        <p:spPr>
          <a:xfrm>
            <a:off x="1936297" y="4840970"/>
            <a:ext cx="844948" cy="214525"/>
          </a:xfrm>
          <a:prstGeom prst="rect">
            <a:avLst/>
          </a:prstGeom>
          <a:noFill/>
          <a:ln>
            <a:noFill/>
          </a:ln>
        </p:spPr>
      </p:pic>
      <p:pic>
        <p:nvPicPr>
          <p:cNvPr id="922" name="Google Shape;922;p72"/>
          <p:cNvPicPr preferRelativeResize="0"/>
          <p:nvPr/>
        </p:nvPicPr>
        <p:blipFill rotWithShape="1">
          <a:blip r:embed="rId7">
            <a:alphaModFix/>
          </a:blip>
          <a:srcRect b="0" l="0" r="0" t="0"/>
          <a:stretch/>
        </p:blipFill>
        <p:spPr>
          <a:xfrm>
            <a:off x="2841792" y="3826282"/>
            <a:ext cx="1180200" cy="356616"/>
          </a:xfrm>
          <a:prstGeom prst="rect">
            <a:avLst/>
          </a:prstGeom>
          <a:noFill/>
          <a:ln>
            <a:noFill/>
          </a:ln>
        </p:spPr>
      </p:pic>
      <p:pic>
        <p:nvPicPr>
          <p:cNvPr id="923" name="Google Shape;923;p72"/>
          <p:cNvPicPr preferRelativeResize="0"/>
          <p:nvPr/>
        </p:nvPicPr>
        <p:blipFill rotWithShape="1">
          <a:blip r:embed="rId8">
            <a:alphaModFix/>
          </a:blip>
          <a:srcRect b="0" l="0" r="0" t="0"/>
          <a:stretch/>
        </p:blipFill>
        <p:spPr>
          <a:xfrm>
            <a:off x="5272287" y="3543750"/>
            <a:ext cx="1194500" cy="302607"/>
          </a:xfrm>
          <a:prstGeom prst="rect">
            <a:avLst/>
          </a:prstGeom>
          <a:noFill/>
          <a:ln>
            <a:noFill/>
          </a:ln>
        </p:spPr>
      </p:pic>
      <p:pic>
        <p:nvPicPr>
          <p:cNvPr id="924" name="Google Shape;924;p72"/>
          <p:cNvPicPr preferRelativeResize="0"/>
          <p:nvPr/>
        </p:nvPicPr>
        <p:blipFill rotWithShape="1">
          <a:blip r:embed="rId9">
            <a:alphaModFix/>
          </a:blip>
          <a:srcRect b="0" l="0" r="0" t="0"/>
          <a:stretch/>
        </p:blipFill>
        <p:spPr>
          <a:xfrm>
            <a:off x="1595179" y="5774311"/>
            <a:ext cx="1648277" cy="406575"/>
          </a:xfrm>
          <a:prstGeom prst="rect">
            <a:avLst/>
          </a:prstGeom>
          <a:noFill/>
          <a:ln>
            <a:noFill/>
          </a:ln>
        </p:spPr>
      </p:pic>
      <p:pic>
        <p:nvPicPr>
          <p:cNvPr id="925" name="Google Shape;925;p72"/>
          <p:cNvPicPr preferRelativeResize="0"/>
          <p:nvPr/>
        </p:nvPicPr>
        <p:blipFill rotWithShape="1">
          <a:blip r:embed="rId10">
            <a:alphaModFix/>
          </a:blip>
          <a:srcRect b="0" l="0" r="0" t="0"/>
          <a:stretch/>
        </p:blipFill>
        <p:spPr>
          <a:xfrm>
            <a:off x="11272900" y="662207"/>
            <a:ext cx="1130400" cy="275065"/>
          </a:xfrm>
          <a:prstGeom prst="rect">
            <a:avLst/>
          </a:prstGeom>
          <a:noFill/>
          <a:ln>
            <a:noFill/>
          </a:ln>
        </p:spPr>
      </p:pic>
      <p:pic>
        <p:nvPicPr>
          <p:cNvPr id="926" name="Google Shape;926;p72"/>
          <p:cNvPicPr preferRelativeResize="0"/>
          <p:nvPr/>
        </p:nvPicPr>
        <p:blipFill rotWithShape="1">
          <a:blip r:embed="rId11">
            <a:alphaModFix/>
          </a:blip>
          <a:srcRect b="0" l="0" r="0" t="0"/>
          <a:stretch/>
        </p:blipFill>
        <p:spPr>
          <a:xfrm>
            <a:off x="10682797" y="1018301"/>
            <a:ext cx="997582" cy="302600"/>
          </a:xfrm>
          <a:prstGeom prst="rect">
            <a:avLst/>
          </a:prstGeom>
          <a:noFill/>
          <a:ln>
            <a:noFill/>
          </a:ln>
        </p:spPr>
      </p:pic>
      <p:pic>
        <p:nvPicPr>
          <p:cNvPr id="927" name="Google Shape;927;p72"/>
          <p:cNvPicPr preferRelativeResize="0"/>
          <p:nvPr/>
        </p:nvPicPr>
        <p:blipFill rotWithShape="1">
          <a:blip r:embed="rId12">
            <a:alphaModFix/>
          </a:blip>
          <a:srcRect b="0" l="0" r="0" t="0"/>
          <a:stretch/>
        </p:blipFill>
        <p:spPr>
          <a:xfrm>
            <a:off x="7999943" y="1532882"/>
            <a:ext cx="1219725" cy="406575"/>
          </a:xfrm>
          <a:prstGeom prst="rect">
            <a:avLst/>
          </a:prstGeom>
          <a:noFill/>
          <a:ln>
            <a:noFill/>
          </a:ln>
        </p:spPr>
      </p:pic>
      <p:pic>
        <p:nvPicPr>
          <p:cNvPr id="928" name="Google Shape;928;p72"/>
          <p:cNvPicPr preferRelativeResize="0"/>
          <p:nvPr/>
        </p:nvPicPr>
        <p:blipFill rotWithShape="1">
          <a:blip r:embed="rId13">
            <a:alphaModFix/>
          </a:blip>
          <a:srcRect b="0" l="0" r="0" t="0"/>
          <a:stretch/>
        </p:blipFill>
        <p:spPr>
          <a:xfrm>
            <a:off x="8890200" y="3300725"/>
            <a:ext cx="553500" cy="553500"/>
          </a:xfrm>
          <a:prstGeom prst="rect">
            <a:avLst/>
          </a:prstGeom>
          <a:noFill/>
          <a:ln>
            <a:noFill/>
          </a:ln>
        </p:spPr>
      </p:pic>
      <p:pic>
        <p:nvPicPr>
          <p:cNvPr id="929" name="Google Shape;929;p72"/>
          <p:cNvPicPr preferRelativeResize="0"/>
          <p:nvPr/>
        </p:nvPicPr>
        <p:blipFill rotWithShape="1">
          <a:blip r:embed="rId14">
            <a:alphaModFix/>
          </a:blip>
          <a:srcRect b="0" l="0" r="0" t="0"/>
          <a:stretch/>
        </p:blipFill>
        <p:spPr>
          <a:xfrm>
            <a:off x="1885648" y="5136791"/>
            <a:ext cx="1340357" cy="406575"/>
          </a:xfrm>
          <a:prstGeom prst="rect">
            <a:avLst/>
          </a:prstGeom>
          <a:noFill/>
          <a:ln>
            <a:noFill/>
          </a:ln>
        </p:spPr>
      </p:pic>
      <p:pic>
        <p:nvPicPr>
          <p:cNvPr id="930" name="Google Shape;930;p72"/>
          <p:cNvPicPr preferRelativeResize="0"/>
          <p:nvPr/>
        </p:nvPicPr>
        <p:blipFill rotWithShape="1">
          <a:blip r:embed="rId15">
            <a:alphaModFix/>
          </a:blip>
          <a:srcRect b="0" l="0" r="0" t="0"/>
          <a:stretch/>
        </p:blipFill>
        <p:spPr>
          <a:xfrm>
            <a:off x="3077850" y="2954100"/>
            <a:ext cx="1083175" cy="346625"/>
          </a:xfrm>
          <a:prstGeom prst="rect">
            <a:avLst/>
          </a:prstGeom>
          <a:noFill/>
          <a:ln>
            <a:noFill/>
          </a:ln>
        </p:spPr>
      </p:pic>
      <p:pic>
        <p:nvPicPr>
          <p:cNvPr id="931" name="Google Shape;931;p72"/>
          <p:cNvPicPr preferRelativeResize="0"/>
          <p:nvPr/>
        </p:nvPicPr>
        <p:blipFill rotWithShape="1">
          <a:blip r:embed="rId16">
            <a:alphaModFix/>
          </a:blip>
          <a:srcRect b="0" l="0" r="0" t="0"/>
          <a:stretch/>
        </p:blipFill>
        <p:spPr>
          <a:xfrm>
            <a:off x="6257154" y="3931893"/>
            <a:ext cx="1130400" cy="324052"/>
          </a:xfrm>
          <a:prstGeom prst="rect">
            <a:avLst/>
          </a:prstGeom>
          <a:noFill/>
          <a:ln>
            <a:noFill/>
          </a:ln>
        </p:spPr>
      </p:pic>
      <p:pic>
        <p:nvPicPr>
          <p:cNvPr id="932" name="Google Shape;932;p72"/>
          <p:cNvPicPr preferRelativeResize="0"/>
          <p:nvPr/>
        </p:nvPicPr>
        <p:blipFill rotWithShape="1">
          <a:blip r:embed="rId17">
            <a:alphaModFix/>
          </a:blip>
          <a:srcRect b="0" l="0" r="0" t="0"/>
          <a:stretch/>
        </p:blipFill>
        <p:spPr>
          <a:xfrm>
            <a:off x="6063401" y="738132"/>
            <a:ext cx="1219725" cy="223634"/>
          </a:xfrm>
          <a:prstGeom prst="rect">
            <a:avLst/>
          </a:prstGeom>
          <a:noFill/>
          <a:ln>
            <a:noFill/>
          </a:ln>
        </p:spPr>
      </p:pic>
      <p:pic>
        <p:nvPicPr>
          <p:cNvPr id="933" name="Google Shape;933;p72"/>
          <p:cNvPicPr preferRelativeResize="0"/>
          <p:nvPr/>
        </p:nvPicPr>
        <p:blipFill rotWithShape="1">
          <a:blip r:embed="rId18">
            <a:alphaModFix/>
          </a:blip>
          <a:srcRect b="0" l="0" r="0" t="0"/>
          <a:stretch/>
        </p:blipFill>
        <p:spPr>
          <a:xfrm>
            <a:off x="7414905" y="1720275"/>
            <a:ext cx="1118068" cy="354050"/>
          </a:xfrm>
          <a:prstGeom prst="rect">
            <a:avLst/>
          </a:prstGeom>
          <a:noFill/>
          <a:ln>
            <a:noFill/>
          </a:ln>
        </p:spPr>
      </p:pic>
      <p:pic>
        <p:nvPicPr>
          <p:cNvPr id="934" name="Google Shape;934;p72"/>
          <p:cNvPicPr preferRelativeResize="0"/>
          <p:nvPr/>
        </p:nvPicPr>
        <p:blipFill rotWithShape="1">
          <a:blip r:embed="rId19">
            <a:alphaModFix/>
          </a:blip>
          <a:srcRect b="0" l="0" r="0" t="0"/>
          <a:stretch/>
        </p:blipFill>
        <p:spPr>
          <a:xfrm>
            <a:off x="8030513" y="3795474"/>
            <a:ext cx="1118075" cy="447236"/>
          </a:xfrm>
          <a:prstGeom prst="rect">
            <a:avLst/>
          </a:prstGeom>
          <a:noFill/>
          <a:ln>
            <a:noFill/>
          </a:ln>
        </p:spPr>
      </p:pic>
      <p:pic>
        <p:nvPicPr>
          <p:cNvPr id="935" name="Google Shape;935;p72"/>
          <p:cNvPicPr preferRelativeResize="0"/>
          <p:nvPr/>
        </p:nvPicPr>
        <p:blipFill rotWithShape="1">
          <a:blip r:embed="rId20">
            <a:alphaModFix/>
          </a:blip>
          <a:srcRect b="0" l="0" r="0" t="0"/>
          <a:stretch/>
        </p:blipFill>
        <p:spPr>
          <a:xfrm>
            <a:off x="9801022" y="1696951"/>
            <a:ext cx="1130400" cy="312744"/>
          </a:xfrm>
          <a:prstGeom prst="rect">
            <a:avLst/>
          </a:prstGeom>
          <a:noFill/>
          <a:ln>
            <a:noFill/>
          </a:ln>
        </p:spPr>
      </p:pic>
      <p:pic>
        <p:nvPicPr>
          <p:cNvPr id="936" name="Google Shape;936;p72"/>
          <p:cNvPicPr preferRelativeResize="0"/>
          <p:nvPr/>
        </p:nvPicPr>
        <p:blipFill rotWithShape="1">
          <a:blip r:embed="rId21">
            <a:alphaModFix/>
          </a:blip>
          <a:srcRect b="0" l="0" r="0" t="0"/>
          <a:stretch/>
        </p:blipFill>
        <p:spPr>
          <a:xfrm>
            <a:off x="4554284" y="4257790"/>
            <a:ext cx="590828" cy="588499"/>
          </a:xfrm>
          <a:prstGeom prst="rect">
            <a:avLst/>
          </a:prstGeom>
          <a:noFill/>
          <a:ln>
            <a:noFill/>
          </a:ln>
        </p:spPr>
      </p:pic>
      <p:pic>
        <p:nvPicPr>
          <p:cNvPr id="937" name="Google Shape;937;p72"/>
          <p:cNvPicPr preferRelativeResize="0"/>
          <p:nvPr/>
        </p:nvPicPr>
        <p:blipFill rotWithShape="1">
          <a:blip r:embed="rId22">
            <a:alphaModFix/>
          </a:blip>
          <a:srcRect b="0" l="0" r="0" t="0"/>
          <a:stretch/>
        </p:blipFill>
        <p:spPr>
          <a:xfrm>
            <a:off x="11031696" y="1287154"/>
            <a:ext cx="459000" cy="465200"/>
          </a:xfrm>
          <a:prstGeom prst="rect">
            <a:avLst/>
          </a:prstGeom>
          <a:noFill/>
          <a:ln>
            <a:noFill/>
          </a:ln>
        </p:spPr>
      </p:pic>
      <p:pic>
        <p:nvPicPr>
          <p:cNvPr id="938" name="Google Shape;938;p72"/>
          <p:cNvPicPr preferRelativeResize="0"/>
          <p:nvPr/>
        </p:nvPicPr>
        <p:blipFill rotWithShape="1">
          <a:blip r:embed="rId23">
            <a:alphaModFix/>
          </a:blip>
          <a:srcRect b="0" l="0" r="0" t="0"/>
          <a:stretch/>
        </p:blipFill>
        <p:spPr>
          <a:xfrm>
            <a:off x="7281741" y="1460676"/>
            <a:ext cx="844950" cy="273197"/>
          </a:xfrm>
          <a:prstGeom prst="rect">
            <a:avLst/>
          </a:prstGeom>
          <a:noFill/>
          <a:ln>
            <a:noFill/>
          </a:ln>
        </p:spPr>
      </p:pic>
      <p:pic>
        <p:nvPicPr>
          <p:cNvPr id="939" name="Google Shape;939;p72"/>
          <p:cNvPicPr preferRelativeResize="0"/>
          <p:nvPr/>
        </p:nvPicPr>
        <p:blipFill rotWithShape="1">
          <a:blip r:embed="rId24">
            <a:alphaModFix/>
          </a:blip>
          <a:srcRect b="0" l="0" r="0" t="0"/>
          <a:stretch/>
        </p:blipFill>
        <p:spPr>
          <a:xfrm>
            <a:off x="5872876" y="4616656"/>
            <a:ext cx="844950" cy="282422"/>
          </a:xfrm>
          <a:prstGeom prst="rect">
            <a:avLst/>
          </a:prstGeom>
          <a:noFill/>
          <a:ln>
            <a:noFill/>
          </a:ln>
        </p:spPr>
      </p:pic>
      <p:pic>
        <p:nvPicPr>
          <p:cNvPr id="940" name="Google Shape;940;p72"/>
          <p:cNvPicPr preferRelativeResize="0"/>
          <p:nvPr/>
        </p:nvPicPr>
        <p:blipFill rotWithShape="1">
          <a:blip r:embed="rId25">
            <a:alphaModFix/>
          </a:blip>
          <a:srcRect b="0" l="0" r="0" t="0"/>
          <a:stretch/>
        </p:blipFill>
        <p:spPr>
          <a:xfrm>
            <a:off x="9021713" y="1995346"/>
            <a:ext cx="404400" cy="346629"/>
          </a:xfrm>
          <a:prstGeom prst="rect">
            <a:avLst/>
          </a:prstGeom>
          <a:noFill/>
          <a:ln>
            <a:noFill/>
          </a:ln>
        </p:spPr>
      </p:pic>
      <p:pic>
        <p:nvPicPr>
          <p:cNvPr id="941" name="Google Shape;941;p72"/>
          <p:cNvPicPr preferRelativeResize="0"/>
          <p:nvPr/>
        </p:nvPicPr>
        <p:blipFill rotWithShape="1">
          <a:blip r:embed="rId26">
            <a:alphaModFix/>
          </a:blip>
          <a:srcRect b="0" l="0" r="0" t="0"/>
          <a:stretch/>
        </p:blipFill>
        <p:spPr>
          <a:xfrm>
            <a:off x="1290645" y="583160"/>
            <a:ext cx="1219725" cy="700991"/>
          </a:xfrm>
          <a:prstGeom prst="rect">
            <a:avLst/>
          </a:prstGeom>
          <a:noFill/>
          <a:ln>
            <a:noFill/>
          </a:ln>
        </p:spPr>
      </p:pic>
      <p:pic>
        <p:nvPicPr>
          <p:cNvPr id="942" name="Google Shape;942;p72"/>
          <p:cNvPicPr preferRelativeResize="0"/>
          <p:nvPr/>
        </p:nvPicPr>
        <p:blipFill rotWithShape="1">
          <a:blip r:embed="rId27">
            <a:alphaModFix/>
          </a:blip>
          <a:srcRect b="0" l="0" r="0" t="0"/>
          <a:stretch/>
        </p:blipFill>
        <p:spPr>
          <a:xfrm>
            <a:off x="9684400" y="911346"/>
            <a:ext cx="1083175" cy="343005"/>
          </a:xfrm>
          <a:prstGeom prst="rect">
            <a:avLst/>
          </a:prstGeom>
          <a:noFill/>
          <a:ln>
            <a:noFill/>
          </a:ln>
        </p:spPr>
      </p:pic>
      <p:pic>
        <p:nvPicPr>
          <p:cNvPr id="943" name="Google Shape;943;p72"/>
          <p:cNvPicPr preferRelativeResize="0"/>
          <p:nvPr/>
        </p:nvPicPr>
        <p:blipFill rotWithShape="1">
          <a:blip r:embed="rId28">
            <a:alphaModFix/>
          </a:blip>
          <a:srcRect b="0" l="0" r="0" t="0"/>
          <a:stretch/>
        </p:blipFill>
        <p:spPr>
          <a:xfrm>
            <a:off x="6823197" y="2225472"/>
            <a:ext cx="917087" cy="406575"/>
          </a:xfrm>
          <a:prstGeom prst="rect">
            <a:avLst/>
          </a:prstGeom>
          <a:noFill/>
          <a:ln>
            <a:noFill/>
          </a:ln>
        </p:spPr>
      </p:pic>
      <p:pic>
        <p:nvPicPr>
          <p:cNvPr id="944" name="Google Shape;944;p72"/>
          <p:cNvPicPr preferRelativeResize="0"/>
          <p:nvPr/>
        </p:nvPicPr>
        <p:blipFill rotWithShape="1">
          <a:blip r:embed="rId29">
            <a:alphaModFix/>
          </a:blip>
          <a:srcRect b="0" l="0" r="0" t="0"/>
          <a:stretch/>
        </p:blipFill>
        <p:spPr>
          <a:xfrm>
            <a:off x="2555827" y="3789357"/>
            <a:ext cx="1384149" cy="850745"/>
          </a:xfrm>
          <a:prstGeom prst="rect">
            <a:avLst/>
          </a:prstGeom>
          <a:noFill/>
          <a:ln>
            <a:noFill/>
          </a:ln>
        </p:spPr>
      </p:pic>
      <p:pic>
        <p:nvPicPr>
          <p:cNvPr id="945" name="Google Shape;945;p72"/>
          <p:cNvPicPr preferRelativeResize="0"/>
          <p:nvPr/>
        </p:nvPicPr>
        <p:blipFill rotWithShape="1">
          <a:blip r:embed="rId30">
            <a:alphaModFix/>
          </a:blip>
          <a:srcRect b="0" l="0" r="0" t="0"/>
          <a:stretch/>
        </p:blipFill>
        <p:spPr>
          <a:xfrm>
            <a:off x="391029" y="5684764"/>
            <a:ext cx="1238652" cy="755578"/>
          </a:xfrm>
          <a:prstGeom prst="rect">
            <a:avLst/>
          </a:prstGeom>
          <a:noFill/>
          <a:ln>
            <a:noFill/>
          </a:ln>
        </p:spPr>
      </p:pic>
      <p:sp>
        <p:nvSpPr>
          <p:cNvPr id="946" name="Google Shape;946;p72"/>
          <p:cNvSpPr txBox="1"/>
          <p:nvPr/>
        </p:nvSpPr>
        <p:spPr>
          <a:xfrm>
            <a:off x="668774" y="5926712"/>
            <a:ext cx="174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Substra Framework</a:t>
            </a:r>
            <a:endParaRPr/>
          </a:p>
        </p:txBody>
      </p:sp>
      <p:pic>
        <p:nvPicPr>
          <p:cNvPr descr="Icon&#10;&#10;Description automatically generated" id="947" name="Google Shape;947;p72"/>
          <p:cNvPicPr preferRelativeResize="0"/>
          <p:nvPr/>
        </p:nvPicPr>
        <p:blipFill rotWithShape="1">
          <a:blip r:embed="rId31">
            <a:alphaModFix/>
          </a:blip>
          <a:srcRect b="0" l="0" r="0" t="0"/>
          <a:stretch/>
        </p:blipFill>
        <p:spPr>
          <a:xfrm>
            <a:off x="1330131" y="5610446"/>
            <a:ext cx="924674" cy="242484"/>
          </a:xfrm>
          <a:prstGeom prst="rect">
            <a:avLst/>
          </a:prstGeom>
          <a:noFill/>
          <a:ln>
            <a:noFill/>
          </a:ln>
        </p:spPr>
      </p:pic>
      <p:pic>
        <p:nvPicPr>
          <p:cNvPr descr="A picture containing text, clock, watch&#10;&#10;Description automatically generated" id="948" name="Google Shape;948;p72"/>
          <p:cNvPicPr preferRelativeResize="0"/>
          <p:nvPr/>
        </p:nvPicPr>
        <p:blipFill rotWithShape="1">
          <a:blip r:embed="rId32">
            <a:alphaModFix/>
          </a:blip>
          <a:srcRect b="0" l="0" r="0" t="0"/>
          <a:stretch/>
        </p:blipFill>
        <p:spPr>
          <a:xfrm>
            <a:off x="794964" y="4722587"/>
            <a:ext cx="504983" cy="469323"/>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grpSp>
        <p:nvGrpSpPr>
          <p:cNvPr id="954" name="Google Shape;954;p73"/>
          <p:cNvGrpSpPr/>
          <p:nvPr/>
        </p:nvGrpSpPr>
        <p:grpSpPr>
          <a:xfrm>
            <a:off x="622800" y="686489"/>
            <a:ext cx="10972800" cy="5486398"/>
            <a:chOff x="0" y="1"/>
            <a:chExt cx="10972800" cy="5486398"/>
          </a:xfrm>
        </p:grpSpPr>
        <p:sp>
          <p:nvSpPr>
            <p:cNvPr id="955" name="Google Shape;955;p73"/>
            <p:cNvSpPr/>
            <p:nvPr/>
          </p:nvSpPr>
          <p:spPr>
            <a:xfrm>
              <a:off x="0" y="1"/>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6" name="Google Shape;956;p73"/>
            <p:cNvSpPr/>
            <p:nvPr/>
          </p:nvSpPr>
          <p:spPr>
            <a:xfrm>
              <a:off x="3657600" y="1"/>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7" name="Google Shape;957;p73"/>
            <p:cNvSpPr/>
            <p:nvPr/>
          </p:nvSpPr>
          <p:spPr>
            <a:xfrm>
              <a:off x="7315200" y="1"/>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8" name="Google Shape;958;p73"/>
            <p:cNvSpPr/>
            <p:nvPr/>
          </p:nvSpPr>
          <p:spPr>
            <a:xfrm>
              <a:off x="0" y="1828800"/>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59" name="Google Shape;959;p73"/>
            <p:cNvSpPr/>
            <p:nvPr/>
          </p:nvSpPr>
          <p:spPr>
            <a:xfrm>
              <a:off x="3657600" y="1828800"/>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0" name="Google Shape;960;p73"/>
            <p:cNvSpPr/>
            <p:nvPr/>
          </p:nvSpPr>
          <p:spPr>
            <a:xfrm>
              <a:off x="7315200" y="1828800"/>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1" name="Google Shape;961;p73"/>
            <p:cNvSpPr/>
            <p:nvPr/>
          </p:nvSpPr>
          <p:spPr>
            <a:xfrm>
              <a:off x="0" y="3657599"/>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2" name="Google Shape;962;p73"/>
            <p:cNvSpPr/>
            <p:nvPr/>
          </p:nvSpPr>
          <p:spPr>
            <a:xfrm>
              <a:off x="3657600" y="3657599"/>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63" name="Google Shape;963;p73"/>
            <p:cNvSpPr/>
            <p:nvPr/>
          </p:nvSpPr>
          <p:spPr>
            <a:xfrm>
              <a:off x="7315200" y="3657599"/>
              <a:ext cx="3657600" cy="1828800"/>
            </a:xfrm>
            <a:prstGeom prst="rect">
              <a:avLst/>
            </a:prstGeom>
            <a:noFill/>
            <a:ln cap="flat" cmpd="sng" w="9525">
              <a:solidFill>
                <a:srgbClr val="1068A2"/>
              </a:solidFill>
              <a:prstDash val="dot"/>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964" name="Google Shape;964;p73"/>
          <p:cNvSpPr txBox="1"/>
          <p:nvPr/>
        </p:nvSpPr>
        <p:spPr>
          <a:xfrm rot="-5400000">
            <a:off x="-157452" y="3067225"/>
            <a:ext cx="915600" cy="459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68FDF"/>
                </a:solidFill>
                <a:latin typeface="Gill Sans"/>
                <a:ea typeface="Gill Sans"/>
                <a:cs typeface="Gill Sans"/>
                <a:sym typeface="Gill Sans"/>
              </a:rPr>
              <a:t>GitHub </a:t>
            </a:r>
            <a:endParaRPr b="1" i="0" sz="1400" u="none" cap="none" strike="noStrike">
              <a:solidFill>
                <a:srgbClr val="168FDF"/>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168FDF"/>
                </a:solidFill>
                <a:latin typeface="Gill Sans"/>
                <a:ea typeface="Gill Sans"/>
                <a:cs typeface="Gill Sans"/>
                <a:sym typeface="Gill Sans"/>
              </a:rPr>
              <a:t>Stars</a:t>
            </a:r>
            <a:endParaRPr b="1" i="0" sz="1400" u="none" cap="none" strike="noStrike">
              <a:solidFill>
                <a:srgbClr val="168FDF"/>
              </a:solidFill>
              <a:latin typeface="Gill Sans"/>
              <a:ea typeface="Gill Sans"/>
              <a:cs typeface="Gill Sans"/>
              <a:sym typeface="Gill Sans"/>
            </a:endParaRPr>
          </a:p>
        </p:txBody>
      </p:sp>
      <p:sp>
        <p:nvSpPr>
          <p:cNvPr id="965" name="Google Shape;965;p73"/>
          <p:cNvSpPr txBox="1"/>
          <p:nvPr/>
        </p:nvSpPr>
        <p:spPr>
          <a:xfrm>
            <a:off x="5256199" y="6503154"/>
            <a:ext cx="1638900" cy="3078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500" u="none" cap="none" strike="noStrike">
                <a:solidFill>
                  <a:srgbClr val="168FDF"/>
                </a:solidFill>
                <a:latin typeface="Gill Sans"/>
                <a:ea typeface="Gill Sans"/>
                <a:cs typeface="Gill Sans"/>
                <a:sym typeface="Gill Sans"/>
              </a:rPr>
              <a:t>Contributors</a:t>
            </a:r>
            <a:endParaRPr b="1" i="0" sz="1500" u="none" cap="none" strike="noStrike">
              <a:solidFill>
                <a:srgbClr val="168FDF"/>
              </a:solidFill>
              <a:latin typeface="Gill Sans"/>
              <a:ea typeface="Gill Sans"/>
              <a:cs typeface="Gill Sans"/>
              <a:sym typeface="Gill Sans"/>
            </a:endParaRPr>
          </a:p>
        </p:txBody>
      </p:sp>
      <p:sp>
        <p:nvSpPr>
          <p:cNvPr id="966" name="Google Shape;966;p73"/>
          <p:cNvSpPr txBox="1"/>
          <p:nvPr/>
        </p:nvSpPr>
        <p:spPr>
          <a:xfrm>
            <a:off x="1364388" y="22100"/>
            <a:ext cx="9463200" cy="553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0" i="0" lang="en-US" sz="2500" u="none" cap="none" strike="noStrike">
                <a:solidFill>
                  <a:schemeClr val="accent1"/>
                </a:solidFill>
                <a:latin typeface="Gill Sans"/>
                <a:ea typeface="Gill Sans"/>
                <a:cs typeface="Gill Sans"/>
                <a:sym typeface="Gill Sans"/>
              </a:rPr>
              <a:t>Data Coverage (June </a:t>
            </a:r>
            <a:r>
              <a:rPr lang="en-US" sz="2500">
                <a:solidFill>
                  <a:schemeClr val="accent1"/>
                </a:solidFill>
                <a:latin typeface="Gill Sans"/>
                <a:ea typeface="Gill Sans"/>
                <a:cs typeface="Gill Sans"/>
                <a:sym typeface="Gill Sans"/>
              </a:rPr>
              <a:t>7</a:t>
            </a:r>
            <a:r>
              <a:rPr b="0" i="0" lang="en-US" sz="2500" u="none" cap="none" strike="noStrike">
                <a:solidFill>
                  <a:schemeClr val="accent1"/>
                </a:solidFill>
                <a:latin typeface="Gill Sans"/>
                <a:ea typeface="Gill Sans"/>
                <a:cs typeface="Gill Sans"/>
                <a:sym typeface="Gill Sans"/>
              </a:rPr>
              <a:t>, 2021) - Stars and Contributors</a:t>
            </a:r>
            <a:endParaRPr b="0" i="0" sz="2500" u="none" cap="none" strike="noStrike">
              <a:solidFill>
                <a:schemeClr val="accent1"/>
              </a:solidFill>
              <a:latin typeface="Gill Sans"/>
              <a:ea typeface="Gill Sans"/>
              <a:cs typeface="Gill Sans"/>
              <a:sym typeface="Gill Sans"/>
            </a:endParaRPr>
          </a:p>
        </p:txBody>
      </p:sp>
      <p:sp>
        <p:nvSpPr>
          <p:cNvPr id="967" name="Google Shape;967;p73"/>
          <p:cNvSpPr txBox="1"/>
          <p:nvPr/>
        </p:nvSpPr>
        <p:spPr>
          <a:xfrm>
            <a:off x="53500" y="535775"/>
            <a:ext cx="553500" cy="3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11K</a:t>
            </a:r>
            <a:endParaRPr b="1" i="0" sz="1400" u="none" cap="none" strike="noStrike">
              <a:solidFill>
                <a:srgbClr val="000000"/>
              </a:solidFill>
              <a:latin typeface="Gill Sans"/>
              <a:ea typeface="Gill Sans"/>
              <a:cs typeface="Gill Sans"/>
              <a:sym typeface="Gill Sans"/>
            </a:endParaRPr>
          </a:p>
        </p:txBody>
      </p:sp>
      <p:sp>
        <p:nvSpPr>
          <p:cNvPr id="968" name="Google Shape;968;p73"/>
          <p:cNvSpPr txBox="1"/>
          <p:nvPr/>
        </p:nvSpPr>
        <p:spPr>
          <a:xfrm>
            <a:off x="162707" y="2384625"/>
            <a:ext cx="444300" cy="3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2K</a:t>
            </a:r>
            <a:endParaRPr b="1" i="0" sz="1400" u="none" cap="none" strike="noStrike">
              <a:solidFill>
                <a:srgbClr val="000000"/>
              </a:solidFill>
              <a:latin typeface="Gill Sans"/>
              <a:ea typeface="Gill Sans"/>
              <a:cs typeface="Gill Sans"/>
              <a:sym typeface="Gill Sans"/>
            </a:endParaRPr>
          </a:p>
        </p:txBody>
      </p:sp>
      <p:sp>
        <p:nvSpPr>
          <p:cNvPr id="969" name="Google Shape;969;p73"/>
          <p:cNvSpPr txBox="1"/>
          <p:nvPr/>
        </p:nvSpPr>
        <p:spPr>
          <a:xfrm>
            <a:off x="70855" y="4233475"/>
            <a:ext cx="608100" cy="311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0.4K</a:t>
            </a:r>
            <a:endParaRPr b="1" i="0" sz="1400" u="none" cap="none" strike="noStrike">
              <a:solidFill>
                <a:srgbClr val="000000"/>
              </a:solidFill>
              <a:latin typeface="Gill Sans"/>
              <a:ea typeface="Gill Sans"/>
              <a:cs typeface="Gill Sans"/>
              <a:sym typeface="Gill Sans"/>
            </a:endParaRPr>
          </a:p>
        </p:txBody>
      </p:sp>
      <p:sp>
        <p:nvSpPr>
          <p:cNvPr id="970" name="Google Shape;970;p73"/>
          <p:cNvSpPr txBox="1"/>
          <p:nvPr/>
        </p:nvSpPr>
        <p:spPr>
          <a:xfrm>
            <a:off x="11178408" y="6195350"/>
            <a:ext cx="561300" cy="327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6.2K</a:t>
            </a:r>
            <a:endParaRPr b="1" i="0" sz="1400" u="none" cap="none" strike="noStrike">
              <a:solidFill>
                <a:srgbClr val="000000"/>
              </a:solidFill>
              <a:latin typeface="Gill Sans"/>
              <a:ea typeface="Gill Sans"/>
              <a:cs typeface="Gill Sans"/>
              <a:sym typeface="Gill Sans"/>
            </a:endParaRPr>
          </a:p>
        </p:txBody>
      </p:sp>
      <p:sp>
        <p:nvSpPr>
          <p:cNvPr id="971" name="Google Shape;971;p73"/>
          <p:cNvSpPr txBox="1"/>
          <p:nvPr/>
        </p:nvSpPr>
        <p:spPr>
          <a:xfrm>
            <a:off x="7644163" y="6195350"/>
            <a:ext cx="561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0.7K</a:t>
            </a:r>
            <a:endParaRPr b="1" i="0" sz="1400" u="none" cap="none" strike="noStrike">
              <a:solidFill>
                <a:srgbClr val="000000"/>
              </a:solidFill>
              <a:latin typeface="Gill Sans"/>
              <a:ea typeface="Gill Sans"/>
              <a:cs typeface="Gill Sans"/>
              <a:sym typeface="Gill Sans"/>
            </a:endParaRPr>
          </a:p>
        </p:txBody>
      </p:sp>
      <p:sp>
        <p:nvSpPr>
          <p:cNvPr id="972" name="Google Shape;972;p73"/>
          <p:cNvSpPr txBox="1"/>
          <p:nvPr/>
        </p:nvSpPr>
        <p:spPr>
          <a:xfrm>
            <a:off x="3945975" y="6244224"/>
            <a:ext cx="5613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Gill Sans"/>
                <a:ea typeface="Gill Sans"/>
                <a:cs typeface="Gill Sans"/>
                <a:sym typeface="Gill Sans"/>
              </a:rPr>
              <a:t>0.3K</a:t>
            </a:r>
            <a:endParaRPr b="1" i="0" sz="1400" u="none" cap="none" strike="noStrike">
              <a:solidFill>
                <a:srgbClr val="000000"/>
              </a:solidFill>
              <a:latin typeface="Gill Sans"/>
              <a:ea typeface="Gill Sans"/>
              <a:cs typeface="Gill Sans"/>
              <a:sym typeface="Gill Sans"/>
            </a:endParaRPr>
          </a:p>
        </p:txBody>
      </p:sp>
      <p:pic>
        <p:nvPicPr>
          <p:cNvPr id="973" name="Google Shape;973;p73"/>
          <p:cNvPicPr preferRelativeResize="0"/>
          <p:nvPr/>
        </p:nvPicPr>
        <p:blipFill rotWithShape="1">
          <a:blip r:embed="rId3">
            <a:alphaModFix/>
          </a:blip>
          <a:srcRect b="0" l="0" r="0" t="0"/>
          <a:stretch/>
        </p:blipFill>
        <p:spPr>
          <a:xfrm>
            <a:off x="3911762" y="5746215"/>
            <a:ext cx="997575" cy="299272"/>
          </a:xfrm>
          <a:prstGeom prst="rect">
            <a:avLst/>
          </a:prstGeom>
          <a:noFill/>
          <a:ln>
            <a:noFill/>
          </a:ln>
        </p:spPr>
      </p:pic>
      <p:pic>
        <p:nvPicPr>
          <p:cNvPr id="974" name="Google Shape;974;p73"/>
          <p:cNvPicPr preferRelativeResize="0"/>
          <p:nvPr/>
        </p:nvPicPr>
        <p:blipFill rotWithShape="1">
          <a:blip r:embed="rId4">
            <a:alphaModFix/>
          </a:blip>
          <a:srcRect b="0" l="0" r="0" t="0"/>
          <a:stretch/>
        </p:blipFill>
        <p:spPr>
          <a:xfrm>
            <a:off x="5035528" y="4902755"/>
            <a:ext cx="1130400" cy="275063"/>
          </a:xfrm>
          <a:prstGeom prst="rect">
            <a:avLst/>
          </a:prstGeom>
          <a:noFill/>
          <a:ln>
            <a:noFill/>
          </a:ln>
        </p:spPr>
      </p:pic>
      <p:pic>
        <p:nvPicPr>
          <p:cNvPr id="975" name="Google Shape;975;p73"/>
          <p:cNvPicPr preferRelativeResize="0"/>
          <p:nvPr/>
        </p:nvPicPr>
        <p:blipFill rotWithShape="1">
          <a:blip r:embed="rId5">
            <a:alphaModFix/>
          </a:blip>
          <a:srcRect b="0" l="0" r="0" t="0"/>
          <a:stretch/>
        </p:blipFill>
        <p:spPr>
          <a:xfrm>
            <a:off x="2345076" y="4308930"/>
            <a:ext cx="952900" cy="406575"/>
          </a:xfrm>
          <a:prstGeom prst="rect">
            <a:avLst/>
          </a:prstGeom>
          <a:noFill/>
          <a:ln>
            <a:noFill/>
          </a:ln>
        </p:spPr>
      </p:pic>
      <p:pic>
        <p:nvPicPr>
          <p:cNvPr id="976" name="Google Shape;976;p73"/>
          <p:cNvPicPr preferRelativeResize="0"/>
          <p:nvPr/>
        </p:nvPicPr>
        <p:blipFill rotWithShape="1">
          <a:blip r:embed="rId6">
            <a:alphaModFix/>
          </a:blip>
          <a:srcRect b="0" l="0" r="0" t="0"/>
          <a:stretch/>
        </p:blipFill>
        <p:spPr>
          <a:xfrm>
            <a:off x="4540698" y="4724155"/>
            <a:ext cx="844948" cy="214525"/>
          </a:xfrm>
          <a:prstGeom prst="rect">
            <a:avLst/>
          </a:prstGeom>
          <a:noFill/>
          <a:ln>
            <a:noFill/>
          </a:ln>
        </p:spPr>
      </p:pic>
      <p:pic>
        <p:nvPicPr>
          <p:cNvPr id="977" name="Google Shape;977;p73"/>
          <p:cNvPicPr preferRelativeResize="0"/>
          <p:nvPr/>
        </p:nvPicPr>
        <p:blipFill rotWithShape="1">
          <a:blip r:embed="rId7">
            <a:alphaModFix/>
          </a:blip>
          <a:srcRect b="0" l="0" r="0" t="0"/>
          <a:stretch/>
        </p:blipFill>
        <p:spPr>
          <a:xfrm>
            <a:off x="1283891" y="4540725"/>
            <a:ext cx="1180200" cy="354060"/>
          </a:xfrm>
          <a:prstGeom prst="rect">
            <a:avLst/>
          </a:prstGeom>
          <a:noFill/>
          <a:ln>
            <a:noFill/>
          </a:ln>
        </p:spPr>
      </p:pic>
      <p:pic>
        <p:nvPicPr>
          <p:cNvPr id="978" name="Google Shape;978;p73"/>
          <p:cNvPicPr preferRelativeResize="0"/>
          <p:nvPr/>
        </p:nvPicPr>
        <p:blipFill rotWithShape="1">
          <a:blip r:embed="rId8">
            <a:alphaModFix/>
          </a:blip>
          <a:srcRect b="0" l="0" r="0" t="0"/>
          <a:stretch/>
        </p:blipFill>
        <p:spPr>
          <a:xfrm>
            <a:off x="5890629" y="3946547"/>
            <a:ext cx="1194500" cy="302607"/>
          </a:xfrm>
          <a:prstGeom prst="rect">
            <a:avLst/>
          </a:prstGeom>
          <a:noFill/>
          <a:ln>
            <a:noFill/>
          </a:ln>
        </p:spPr>
      </p:pic>
      <p:pic>
        <p:nvPicPr>
          <p:cNvPr id="979" name="Google Shape;979;p73"/>
          <p:cNvPicPr preferRelativeResize="0"/>
          <p:nvPr/>
        </p:nvPicPr>
        <p:blipFill rotWithShape="1">
          <a:blip r:embed="rId9">
            <a:alphaModFix/>
          </a:blip>
          <a:srcRect b="0" l="0" r="0" t="0"/>
          <a:stretch/>
        </p:blipFill>
        <p:spPr>
          <a:xfrm>
            <a:off x="5066490" y="3428898"/>
            <a:ext cx="1648277" cy="406575"/>
          </a:xfrm>
          <a:prstGeom prst="rect">
            <a:avLst/>
          </a:prstGeom>
          <a:noFill/>
          <a:ln>
            <a:noFill/>
          </a:ln>
        </p:spPr>
      </p:pic>
      <p:pic>
        <p:nvPicPr>
          <p:cNvPr id="980" name="Google Shape;980;p73"/>
          <p:cNvPicPr preferRelativeResize="0"/>
          <p:nvPr/>
        </p:nvPicPr>
        <p:blipFill rotWithShape="1">
          <a:blip r:embed="rId10">
            <a:alphaModFix/>
          </a:blip>
          <a:srcRect b="0" l="0" r="0" t="0"/>
          <a:stretch/>
        </p:blipFill>
        <p:spPr>
          <a:xfrm>
            <a:off x="6776809" y="5186830"/>
            <a:ext cx="1264931" cy="307800"/>
          </a:xfrm>
          <a:prstGeom prst="rect">
            <a:avLst/>
          </a:prstGeom>
          <a:noFill/>
          <a:ln>
            <a:noFill/>
          </a:ln>
        </p:spPr>
      </p:pic>
      <p:pic>
        <p:nvPicPr>
          <p:cNvPr id="981" name="Google Shape;981;p73"/>
          <p:cNvPicPr preferRelativeResize="0"/>
          <p:nvPr/>
        </p:nvPicPr>
        <p:blipFill rotWithShape="1">
          <a:blip r:embed="rId11">
            <a:alphaModFix/>
          </a:blip>
          <a:srcRect b="0" l="0" r="0" t="0"/>
          <a:stretch/>
        </p:blipFill>
        <p:spPr>
          <a:xfrm>
            <a:off x="7012774" y="5517093"/>
            <a:ext cx="997582" cy="302600"/>
          </a:xfrm>
          <a:prstGeom prst="rect">
            <a:avLst/>
          </a:prstGeom>
          <a:noFill/>
          <a:ln>
            <a:noFill/>
          </a:ln>
        </p:spPr>
      </p:pic>
      <p:pic>
        <p:nvPicPr>
          <p:cNvPr id="982" name="Google Shape;982;p73"/>
          <p:cNvPicPr preferRelativeResize="0"/>
          <p:nvPr/>
        </p:nvPicPr>
        <p:blipFill rotWithShape="1">
          <a:blip r:embed="rId12">
            <a:alphaModFix/>
          </a:blip>
          <a:srcRect b="0" l="0" r="0" t="0"/>
          <a:stretch/>
        </p:blipFill>
        <p:spPr>
          <a:xfrm>
            <a:off x="8778014" y="1637510"/>
            <a:ext cx="1219725" cy="406575"/>
          </a:xfrm>
          <a:prstGeom prst="rect">
            <a:avLst/>
          </a:prstGeom>
          <a:noFill/>
          <a:ln>
            <a:noFill/>
          </a:ln>
        </p:spPr>
      </p:pic>
      <p:pic>
        <p:nvPicPr>
          <p:cNvPr id="983" name="Google Shape;983;p73"/>
          <p:cNvPicPr preferRelativeResize="0"/>
          <p:nvPr/>
        </p:nvPicPr>
        <p:blipFill rotWithShape="1">
          <a:blip r:embed="rId13">
            <a:alphaModFix/>
          </a:blip>
          <a:srcRect b="0" l="0" r="0" t="0"/>
          <a:stretch/>
        </p:blipFill>
        <p:spPr>
          <a:xfrm>
            <a:off x="9605770" y="3658070"/>
            <a:ext cx="553500" cy="553500"/>
          </a:xfrm>
          <a:prstGeom prst="rect">
            <a:avLst/>
          </a:prstGeom>
          <a:noFill/>
          <a:ln>
            <a:noFill/>
          </a:ln>
        </p:spPr>
      </p:pic>
      <p:pic>
        <p:nvPicPr>
          <p:cNvPr id="984" name="Google Shape;984;p73"/>
          <p:cNvPicPr preferRelativeResize="0"/>
          <p:nvPr/>
        </p:nvPicPr>
        <p:blipFill rotWithShape="1">
          <a:blip r:embed="rId14">
            <a:alphaModFix/>
          </a:blip>
          <a:srcRect b="0" l="0" r="0" t="0"/>
          <a:stretch/>
        </p:blipFill>
        <p:spPr>
          <a:xfrm>
            <a:off x="6381990" y="2759883"/>
            <a:ext cx="1340357" cy="406575"/>
          </a:xfrm>
          <a:prstGeom prst="rect">
            <a:avLst/>
          </a:prstGeom>
          <a:noFill/>
          <a:ln>
            <a:noFill/>
          </a:ln>
        </p:spPr>
      </p:pic>
      <p:pic>
        <p:nvPicPr>
          <p:cNvPr id="985" name="Google Shape;985;p73"/>
          <p:cNvPicPr preferRelativeResize="0"/>
          <p:nvPr/>
        </p:nvPicPr>
        <p:blipFill rotWithShape="1">
          <a:blip r:embed="rId15">
            <a:alphaModFix/>
          </a:blip>
          <a:srcRect b="0" l="0" r="0" t="0"/>
          <a:stretch/>
        </p:blipFill>
        <p:spPr>
          <a:xfrm>
            <a:off x="5293378" y="3033110"/>
            <a:ext cx="1194500" cy="382240"/>
          </a:xfrm>
          <a:prstGeom prst="rect">
            <a:avLst/>
          </a:prstGeom>
          <a:noFill/>
          <a:ln>
            <a:noFill/>
          </a:ln>
        </p:spPr>
      </p:pic>
      <p:pic>
        <p:nvPicPr>
          <p:cNvPr id="986" name="Google Shape;986;p73"/>
          <p:cNvPicPr preferRelativeResize="0"/>
          <p:nvPr/>
        </p:nvPicPr>
        <p:blipFill rotWithShape="1">
          <a:blip r:embed="rId16">
            <a:alphaModFix/>
          </a:blip>
          <a:srcRect b="0" l="0" r="0" t="0"/>
          <a:stretch/>
        </p:blipFill>
        <p:spPr>
          <a:xfrm>
            <a:off x="7855661" y="2576152"/>
            <a:ext cx="1130400" cy="324052"/>
          </a:xfrm>
          <a:prstGeom prst="rect">
            <a:avLst/>
          </a:prstGeom>
          <a:noFill/>
          <a:ln>
            <a:noFill/>
          </a:ln>
        </p:spPr>
      </p:pic>
      <p:pic>
        <p:nvPicPr>
          <p:cNvPr id="987" name="Google Shape;987;p73"/>
          <p:cNvPicPr preferRelativeResize="0"/>
          <p:nvPr/>
        </p:nvPicPr>
        <p:blipFill rotWithShape="1">
          <a:blip r:embed="rId17">
            <a:alphaModFix/>
          </a:blip>
          <a:srcRect b="0" l="0" r="0" t="0"/>
          <a:stretch/>
        </p:blipFill>
        <p:spPr>
          <a:xfrm>
            <a:off x="8140433" y="2287220"/>
            <a:ext cx="1340350" cy="245745"/>
          </a:xfrm>
          <a:prstGeom prst="rect">
            <a:avLst/>
          </a:prstGeom>
          <a:noFill/>
          <a:ln>
            <a:noFill/>
          </a:ln>
        </p:spPr>
      </p:pic>
      <p:pic>
        <p:nvPicPr>
          <p:cNvPr id="988" name="Google Shape;988;p73"/>
          <p:cNvPicPr preferRelativeResize="0"/>
          <p:nvPr/>
        </p:nvPicPr>
        <p:blipFill rotWithShape="1">
          <a:blip r:embed="rId18">
            <a:alphaModFix/>
          </a:blip>
          <a:srcRect b="0" l="0" r="0" t="0"/>
          <a:stretch/>
        </p:blipFill>
        <p:spPr>
          <a:xfrm>
            <a:off x="7085129" y="4426911"/>
            <a:ext cx="1118068" cy="354050"/>
          </a:xfrm>
          <a:prstGeom prst="rect">
            <a:avLst/>
          </a:prstGeom>
          <a:noFill/>
          <a:ln>
            <a:noFill/>
          </a:ln>
        </p:spPr>
      </p:pic>
      <p:pic>
        <p:nvPicPr>
          <p:cNvPr id="989" name="Google Shape;989;p73"/>
          <p:cNvPicPr preferRelativeResize="0"/>
          <p:nvPr/>
        </p:nvPicPr>
        <p:blipFill rotWithShape="1">
          <a:blip r:embed="rId19">
            <a:alphaModFix/>
          </a:blip>
          <a:srcRect b="0" l="0" r="0" t="0"/>
          <a:stretch/>
        </p:blipFill>
        <p:spPr>
          <a:xfrm>
            <a:off x="7735567" y="1807402"/>
            <a:ext cx="1118075" cy="447235"/>
          </a:xfrm>
          <a:prstGeom prst="rect">
            <a:avLst/>
          </a:prstGeom>
          <a:noFill/>
          <a:ln>
            <a:noFill/>
          </a:ln>
        </p:spPr>
      </p:pic>
      <p:pic>
        <p:nvPicPr>
          <p:cNvPr id="990" name="Google Shape;990;p73"/>
          <p:cNvPicPr preferRelativeResize="0"/>
          <p:nvPr/>
        </p:nvPicPr>
        <p:blipFill rotWithShape="1">
          <a:blip r:embed="rId20">
            <a:alphaModFix/>
          </a:blip>
          <a:srcRect b="0" l="0" r="0" t="0"/>
          <a:stretch/>
        </p:blipFill>
        <p:spPr>
          <a:xfrm>
            <a:off x="11178408" y="806138"/>
            <a:ext cx="1130400" cy="312744"/>
          </a:xfrm>
          <a:prstGeom prst="rect">
            <a:avLst/>
          </a:prstGeom>
          <a:noFill/>
          <a:ln>
            <a:noFill/>
          </a:ln>
        </p:spPr>
      </p:pic>
      <p:pic>
        <p:nvPicPr>
          <p:cNvPr id="991" name="Google Shape;991;p73"/>
          <p:cNvPicPr preferRelativeResize="0"/>
          <p:nvPr/>
        </p:nvPicPr>
        <p:blipFill rotWithShape="1">
          <a:blip r:embed="rId21">
            <a:alphaModFix/>
          </a:blip>
          <a:srcRect b="0" l="0" r="0" t="0"/>
          <a:stretch/>
        </p:blipFill>
        <p:spPr>
          <a:xfrm>
            <a:off x="10159270" y="390863"/>
            <a:ext cx="590828" cy="588499"/>
          </a:xfrm>
          <a:prstGeom prst="rect">
            <a:avLst/>
          </a:prstGeom>
          <a:noFill/>
          <a:ln>
            <a:noFill/>
          </a:ln>
        </p:spPr>
      </p:pic>
      <p:pic>
        <p:nvPicPr>
          <p:cNvPr id="992" name="Google Shape;992;p73"/>
          <p:cNvPicPr preferRelativeResize="0"/>
          <p:nvPr/>
        </p:nvPicPr>
        <p:blipFill rotWithShape="1">
          <a:blip r:embed="rId22">
            <a:alphaModFix/>
          </a:blip>
          <a:srcRect b="0" l="0" r="0" t="0"/>
          <a:stretch/>
        </p:blipFill>
        <p:spPr>
          <a:xfrm>
            <a:off x="9186703" y="1106711"/>
            <a:ext cx="625547" cy="634000"/>
          </a:xfrm>
          <a:prstGeom prst="rect">
            <a:avLst/>
          </a:prstGeom>
          <a:noFill/>
          <a:ln>
            <a:noFill/>
          </a:ln>
        </p:spPr>
      </p:pic>
      <p:pic>
        <p:nvPicPr>
          <p:cNvPr id="993" name="Google Shape;993;p73"/>
          <p:cNvPicPr preferRelativeResize="0"/>
          <p:nvPr/>
        </p:nvPicPr>
        <p:blipFill rotWithShape="1">
          <a:blip r:embed="rId23">
            <a:alphaModFix/>
          </a:blip>
          <a:srcRect b="0" l="0" r="0" t="0"/>
          <a:stretch/>
        </p:blipFill>
        <p:spPr>
          <a:xfrm>
            <a:off x="7955090" y="1339330"/>
            <a:ext cx="844950" cy="273197"/>
          </a:xfrm>
          <a:prstGeom prst="rect">
            <a:avLst/>
          </a:prstGeom>
          <a:noFill/>
          <a:ln>
            <a:noFill/>
          </a:ln>
        </p:spPr>
      </p:pic>
      <p:pic>
        <p:nvPicPr>
          <p:cNvPr id="994" name="Google Shape;994;p73"/>
          <p:cNvPicPr preferRelativeResize="0"/>
          <p:nvPr/>
        </p:nvPicPr>
        <p:blipFill rotWithShape="1">
          <a:blip r:embed="rId24">
            <a:alphaModFix/>
          </a:blip>
          <a:srcRect b="0" l="0" r="0" t="0"/>
          <a:stretch/>
        </p:blipFill>
        <p:spPr>
          <a:xfrm>
            <a:off x="8038622" y="909148"/>
            <a:ext cx="844950" cy="257159"/>
          </a:xfrm>
          <a:prstGeom prst="rect">
            <a:avLst/>
          </a:prstGeom>
          <a:noFill/>
          <a:ln>
            <a:noFill/>
          </a:ln>
        </p:spPr>
      </p:pic>
      <p:pic>
        <p:nvPicPr>
          <p:cNvPr id="995" name="Google Shape;995;p73"/>
          <p:cNvPicPr preferRelativeResize="0"/>
          <p:nvPr/>
        </p:nvPicPr>
        <p:blipFill rotWithShape="1">
          <a:blip r:embed="rId25">
            <a:alphaModFix/>
          </a:blip>
          <a:srcRect b="0" l="0" r="0" t="0"/>
          <a:stretch/>
        </p:blipFill>
        <p:spPr>
          <a:xfrm>
            <a:off x="8588972" y="1179992"/>
            <a:ext cx="404400" cy="346629"/>
          </a:xfrm>
          <a:prstGeom prst="rect">
            <a:avLst/>
          </a:prstGeom>
          <a:noFill/>
          <a:ln>
            <a:noFill/>
          </a:ln>
        </p:spPr>
      </p:pic>
      <p:pic>
        <p:nvPicPr>
          <p:cNvPr id="996" name="Google Shape;996;p73"/>
          <p:cNvPicPr preferRelativeResize="0"/>
          <p:nvPr/>
        </p:nvPicPr>
        <p:blipFill rotWithShape="1">
          <a:blip r:embed="rId26">
            <a:alphaModFix/>
          </a:blip>
          <a:srcRect b="0" l="0" r="0" t="0"/>
          <a:stretch/>
        </p:blipFill>
        <p:spPr>
          <a:xfrm>
            <a:off x="769187" y="5231044"/>
            <a:ext cx="1219725" cy="700991"/>
          </a:xfrm>
          <a:prstGeom prst="rect">
            <a:avLst/>
          </a:prstGeom>
          <a:noFill/>
          <a:ln>
            <a:noFill/>
          </a:ln>
        </p:spPr>
      </p:pic>
      <p:pic>
        <p:nvPicPr>
          <p:cNvPr id="997" name="Google Shape;997;p73"/>
          <p:cNvPicPr preferRelativeResize="0"/>
          <p:nvPr/>
        </p:nvPicPr>
        <p:blipFill rotWithShape="1">
          <a:blip r:embed="rId27">
            <a:alphaModFix/>
          </a:blip>
          <a:srcRect b="0" l="0" r="0" t="0"/>
          <a:stretch/>
        </p:blipFill>
        <p:spPr>
          <a:xfrm>
            <a:off x="4373352" y="2845556"/>
            <a:ext cx="1083175" cy="343005"/>
          </a:xfrm>
          <a:prstGeom prst="rect">
            <a:avLst/>
          </a:prstGeom>
          <a:noFill/>
          <a:ln>
            <a:noFill/>
          </a:ln>
        </p:spPr>
      </p:pic>
      <p:pic>
        <p:nvPicPr>
          <p:cNvPr id="998" name="Google Shape;998;p73"/>
          <p:cNvPicPr preferRelativeResize="0"/>
          <p:nvPr/>
        </p:nvPicPr>
        <p:blipFill rotWithShape="1">
          <a:blip r:embed="rId28">
            <a:alphaModFix/>
          </a:blip>
          <a:srcRect b="0" l="0" r="0" t="0"/>
          <a:stretch/>
        </p:blipFill>
        <p:spPr>
          <a:xfrm>
            <a:off x="3150103" y="5770834"/>
            <a:ext cx="917087" cy="406575"/>
          </a:xfrm>
          <a:prstGeom prst="rect">
            <a:avLst/>
          </a:prstGeom>
          <a:noFill/>
          <a:ln>
            <a:noFill/>
          </a:ln>
        </p:spPr>
      </p:pic>
      <p:sp>
        <p:nvSpPr>
          <p:cNvPr id="999" name="Google Shape;999;p73"/>
          <p:cNvSpPr txBox="1"/>
          <p:nvPr/>
        </p:nvSpPr>
        <p:spPr>
          <a:xfrm>
            <a:off x="726540" y="5059070"/>
            <a:ext cx="1746000" cy="30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Substra Framework</a:t>
            </a:r>
            <a:endParaRPr/>
          </a:p>
        </p:txBody>
      </p:sp>
      <p:pic>
        <p:nvPicPr>
          <p:cNvPr id="1000" name="Google Shape;1000;p73"/>
          <p:cNvPicPr preferRelativeResize="0"/>
          <p:nvPr/>
        </p:nvPicPr>
        <p:blipFill rotWithShape="1">
          <a:blip r:embed="rId29">
            <a:alphaModFix/>
          </a:blip>
          <a:srcRect b="0" l="0" r="0" t="0"/>
          <a:stretch/>
        </p:blipFill>
        <p:spPr>
          <a:xfrm>
            <a:off x="786439" y="5766875"/>
            <a:ext cx="1238652" cy="755578"/>
          </a:xfrm>
          <a:prstGeom prst="rect">
            <a:avLst/>
          </a:prstGeom>
          <a:noFill/>
          <a:ln>
            <a:noFill/>
          </a:ln>
        </p:spPr>
      </p:pic>
      <p:pic>
        <p:nvPicPr>
          <p:cNvPr descr="Icon&#10;&#10;Description automatically generated" id="1001" name="Google Shape;1001;p73"/>
          <p:cNvPicPr preferRelativeResize="0"/>
          <p:nvPr/>
        </p:nvPicPr>
        <p:blipFill rotWithShape="1">
          <a:blip r:embed="rId30">
            <a:alphaModFix/>
          </a:blip>
          <a:srcRect b="0" l="0" r="0" t="0"/>
          <a:stretch/>
        </p:blipFill>
        <p:spPr>
          <a:xfrm>
            <a:off x="1819722" y="4881479"/>
            <a:ext cx="924674" cy="242484"/>
          </a:xfrm>
          <a:prstGeom prst="rect">
            <a:avLst/>
          </a:prstGeom>
          <a:noFill/>
          <a:ln>
            <a:noFill/>
          </a:ln>
        </p:spPr>
      </p:pic>
      <p:pic>
        <p:nvPicPr>
          <p:cNvPr descr="A picture containing text, clock, watch&#10;&#10;Description automatically generated" id="1002" name="Google Shape;1002;p73"/>
          <p:cNvPicPr preferRelativeResize="0"/>
          <p:nvPr/>
        </p:nvPicPr>
        <p:blipFill rotWithShape="1">
          <a:blip r:embed="rId31">
            <a:alphaModFix/>
          </a:blip>
          <a:srcRect b="0" l="0" r="0" t="0"/>
          <a:stretch/>
        </p:blipFill>
        <p:spPr>
          <a:xfrm>
            <a:off x="874066" y="3785968"/>
            <a:ext cx="504983" cy="46932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7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09" name="Google Shape;1009;p74"/>
          <p:cNvSpPr txBox="1"/>
          <p:nvPr>
            <p:ph type="title"/>
          </p:nvPr>
        </p:nvSpPr>
        <p:spPr>
          <a:xfrm>
            <a:off x="589280" y="923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LF AI &amp; Data Membership Benefits</a:t>
            </a:r>
            <a:endParaRPr/>
          </a:p>
        </p:txBody>
      </p:sp>
      <p:sp>
        <p:nvSpPr>
          <p:cNvPr id="1010" name="Google Shape;1010;p74"/>
          <p:cNvSpPr txBox="1"/>
          <p:nvPr>
            <p:ph idx="1" type="body"/>
          </p:nvPr>
        </p:nvSpPr>
        <p:spPr>
          <a:xfrm>
            <a:off x="589280" y="2279968"/>
            <a:ext cx="10972800" cy="3105300"/>
          </a:xfrm>
          <a:prstGeom prst="rect">
            <a:avLst/>
          </a:prstGeom>
        </p:spPr>
        <p:txBody>
          <a:bodyPr anchorCtr="0" anchor="ctr" bIns="45700" lIns="91425" spcFirstLastPara="1" rIns="91425" wrap="square" tIns="45700">
            <a:noAutofit/>
          </a:bodyPr>
          <a:lstStyle/>
          <a:p>
            <a:pPr indent="0" lvl="0" marL="0" rtl="0" algn="ctr">
              <a:spcBef>
                <a:spcPts val="1000"/>
              </a:spcBef>
              <a:spcAft>
                <a:spcPts val="0"/>
              </a:spcAft>
              <a:buNone/>
            </a:pPr>
            <a:r>
              <a:rPr lang="en-US"/>
              <a:t>LF AI &amp; Data is positioned to bolster cross-company collaboration and interoperability with our neutral IP zone, rich contributor programs, and most importantly, the trust end users place in us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5" name="Shape 1015"/>
        <p:cNvGrpSpPr/>
        <p:nvPr/>
      </p:nvGrpSpPr>
      <p:grpSpPr>
        <a:xfrm>
          <a:off x="0" y="0"/>
          <a:ext cx="0" cy="0"/>
          <a:chOff x="0" y="0"/>
          <a:chExt cx="0" cy="0"/>
        </a:xfrm>
      </p:grpSpPr>
      <p:sp>
        <p:nvSpPr>
          <p:cNvPr id="1016" name="Google Shape;1016;p75"/>
          <p:cNvSpPr/>
          <p:nvPr/>
        </p:nvSpPr>
        <p:spPr>
          <a:xfrm>
            <a:off x="8386181" y="1625689"/>
            <a:ext cx="3219000" cy="1819800"/>
          </a:xfrm>
          <a:prstGeom prst="rect">
            <a:avLst/>
          </a:prstGeom>
          <a:solidFill>
            <a:srgbClr val="FFFFFF"/>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1017" name="Google Shape;1017;p75"/>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2700"/>
              <a:t>Organizations join LF AI &amp; Data to take an active role in supporting the growth and evolution of the Open Source AI &amp; Data ecosystem </a:t>
            </a:r>
            <a:endParaRPr sz="700">
              <a:solidFill>
                <a:schemeClr val="accent1"/>
              </a:solidFill>
            </a:endParaRPr>
          </a:p>
        </p:txBody>
      </p:sp>
      <p:sp>
        <p:nvSpPr>
          <p:cNvPr id="1018" name="Google Shape;1018;p75"/>
          <p:cNvSpPr/>
          <p:nvPr/>
        </p:nvSpPr>
        <p:spPr>
          <a:xfrm>
            <a:off x="8408961" y="3801943"/>
            <a:ext cx="3219000" cy="1819800"/>
          </a:xfrm>
          <a:prstGeom prst="rect">
            <a:avLst/>
          </a:prstGeom>
          <a:solidFill>
            <a:srgbClr val="FFFFFF"/>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1019" name="Google Shape;1019;p75"/>
          <p:cNvSpPr/>
          <p:nvPr/>
        </p:nvSpPr>
        <p:spPr>
          <a:xfrm>
            <a:off x="4624238" y="1596934"/>
            <a:ext cx="3219000" cy="1819800"/>
          </a:xfrm>
          <a:prstGeom prst="rect">
            <a:avLst/>
          </a:prstGeom>
          <a:solidFill>
            <a:srgbClr val="FFFFFF"/>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1020" name="Google Shape;1020;p75"/>
          <p:cNvSpPr/>
          <p:nvPr/>
        </p:nvSpPr>
        <p:spPr>
          <a:xfrm>
            <a:off x="8386150" y="1596925"/>
            <a:ext cx="3219000" cy="1819800"/>
          </a:xfrm>
          <a:prstGeom prst="rect">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lang="en-US" sz="1700">
                <a:highlight>
                  <a:schemeClr val="lt1"/>
                </a:highlight>
                <a:latin typeface="Open Sans"/>
                <a:ea typeface="Open Sans"/>
                <a:cs typeface="Open Sans"/>
                <a:sym typeface="Open Sans"/>
              </a:rPr>
              <a:t>Be part of </a:t>
            </a:r>
            <a:r>
              <a:rPr b="1" lang="en-US" sz="1700">
                <a:highlight>
                  <a:schemeClr val="lt1"/>
                </a:highlight>
                <a:latin typeface="Open Sans"/>
                <a:ea typeface="Open Sans"/>
                <a:cs typeface="Open Sans"/>
                <a:sym typeface="Open Sans"/>
              </a:rPr>
              <a:t>defining and maintaining technologies </a:t>
            </a:r>
            <a:r>
              <a:rPr lang="en-US" sz="1700">
                <a:highlight>
                  <a:schemeClr val="lt1"/>
                </a:highlight>
                <a:latin typeface="Open Sans"/>
                <a:ea typeface="Open Sans"/>
                <a:cs typeface="Open Sans"/>
                <a:sym typeface="Open Sans"/>
              </a:rPr>
              <a:t>that are at the forefront of the industry</a:t>
            </a:r>
            <a:endParaRPr sz="1700">
              <a:highlight>
                <a:schemeClr val="lt1"/>
              </a:highlight>
              <a:latin typeface="Open Sans"/>
              <a:ea typeface="Open Sans"/>
              <a:cs typeface="Open Sans"/>
              <a:sym typeface="Open Sans"/>
            </a:endParaRPr>
          </a:p>
        </p:txBody>
      </p:sp>
      <p:sp>
        <p:nvSpPr>
          <p:cNvPr id="1021" name="Google Shape;1021;p75"/>
          <p:cNvSpPr/>
          <p:nvPr/>
        </p:nvSpPr>
        <p:spPr>
          <a:xfrm>
            <a:off x="8408961" y="3801946"/>
            <a:ext cx="3219000" cy="1819800"/>
          </a:xfrm>
          <a:prstGeom prst="rect">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700">
                <a:latin typeface="Open Sans"/>
                <a:ea typeface="Open Sans"/>
                <a:cs typeface="Open Sans"/>
                <a:sym typeface="Open Sans"/>
              </a:rPr>
              <a:t>Receive greater insight</a:t>
            </a:r>
            <a:r>
              <a:rPr lang="en-US" sz="1700">
                <a:latin typeface="Open Sans"/>
                <a:ea typeface="Open Sans"/>
                <a:cs typeface="Open Sans"/>
                <a:sym typeface="Open Sans"/>
              </a:rPr>
              <a:t> into the foundation’s strategy, efforts, projects and initiatives through increased engagement with the ED, staff and committees’ leads</a:t>
            </a:r>
            <a:endParaRPr sz="1700">
              <a:latin typeface="Open Sans"/>
              <a:ea typeface="Open Sans"/>
              <a:cs typeface="Open Sans"/>
              <a:sym typeface="Open Sans"/>
            </a:endParaRPr>
          </a:p>
        </p:txBody>
      </p:sp>
      <p:sp>
        <p:nvSpPr>
          <p:cNvPr id="1022" name="Google Shape;1022;p75"/>
          <p:cNvSpPr/>
          <p:nvPr/>
        </p:nvSpPr>
        <p:spPr>
          <a:xfrm>
            <a:off x="710454" y="3801944"/>
            <a:ext cx="3331500" cy="1819800"/>
          </a:xfrm>
          <a:prstGeom prst="rect">
            <a:avLst/>
          </a:prstGeom>
          <a:solidFill>
            <a:srgbClr val="FFFFFF"/>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1023" name="Google Shape;1023;p75"/>
          <p:cNvSpPr/>
          <p:nvPr/>
        </p:nvSpPr>
        <p:spPr>
          <a:xfrm>
            <a:off x="733750" y="3814250"/>
            <a:ext cx="3308400" cy="17952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700">
                <a:latin typeface="Open Sans"/>
                <a:ea typeface="Open Sans"/>
                <a:cs typeface="Open Sans"/>
                <a:sym typeface="Open Sans"/>
              </a:rPr>
              <a:t>Host projects with us</a:t>
            </a:r>
            <a:r>
              <a:rPr lang="en-US" sz="1700">
                <a:latin typeface="Open Sans"/>
                <a:ea typeface="Open Sans"/>
                <a:cs typeface="Open Sans"/>
                <a:sym typeface="Open Sans"/>
              </a:rPr>
              <a:t> and benefit from the services &amp; support we offer our hosted projects to increase their adoption and footprint in the ecosystem</a:t>
            </a:r>
            <a:endParaRPr sz="1700">
              <a:latin typeface="Open Sans"/>
              <a:ea typeface="Open Sans"/>
              <a:cs typeface="Open Sans"/>
              <a:sym typeface="Open Sans"/>
            </a:endParaRPr>
          </a:p>
        </p:txBody>
      </p:sp>
      <p:sp>
        <p:nvSpPr>
          <p:cNvPr id="1024" name="Google Shape;1024;p75"/>
          <p:cNvSpPr/>
          <p:nvPr/>
        </p:nvSpPr>
        <p:spPr>
          <a:xfrm>
            <a:off x="4604551" y="1596937"/>
            <a:ext cx="3219000" cy="1819800"/>
          </a:xfrm>
          <a:prstGeom prst="rect">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700">
                <a:latin typeface="Open Sans"/>
                <a:ea typeface="Open Sans"/>
                <a:cs typeface="Open Sans"/>
                <a:sym typeface="Open Sans"/>
              </a:rPr>
              <a:t>Demonstrate thought leadership</a:t>
            </a:r>
            <a:r>
              <a:rPr lang="en-US" sz="1700">
                <a:latin typeface="Open Sans"/>
                <a:ea typeface="Open Sans"/>
                <a:cs typeface="Open Sans"/>
                <a:sym typeface="Open Sans"/>
              </a:rPr>
              <a:t> by participating in a wide reaching networking and marketing programs</a:t>
            </a:r>
            <a:endParaRPr sz="1700">
              <a:latin typeface="Open Sans"/>
              <a:ea typeface="Open Sans"/>
              <a:cs typeface="Open Sans"/>
              <a:sym typeface="Open Sans"/>
            </a:endParaRPr>
          </a:p>
        </p:txBody>
      </p:sp>
      <p:sp>
        <p:nvSpPr>
          <p:cNvPr id="1025" name="Google Shape;1025;p75"/>
          <p:cNvSpPr/>
          <p:nvPr/>
        </p:nvSpPr>
        <p:spPr>
          <a:xfrm>
            <a:off x="710450" y="1616275"/>
            <a:ext cx="3331500" cy="1819800"/>
          </a:xfrm>
          <a:prstGeom prst="rect">
            <a:avLst/>
          </a:prstGeom>
          <a:solidFill>
            <a:srgbClr val="FFFFFF"/>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1026" name="Google Shape;1026;p75"/>
          <p:cNvSpPr/>
          <p:nvPr/>
        </p:nvSpPr>
        <p:spPr>
          <a:xfrm>
            <a:off x="710425" y="1625703"/>
            <a:ext cx="3331500" cy="1819800"/>
          </a:xfrm>
          <a:prstGeom prst="rect">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700">
                <a:latin typeface="Open Sans"/>
                <a:ea typeface="Open Sans"/>
                <a:cs typeface="Open Sans"/>
                <a:sym typeface="Open Sans"/>
              </a:rPr>
              <a:t>Support our mission</a:t>
            </a:r>
            <a:r>
              <a:rPr lang="en-US" sz="1700">
                <a:latin typeface="Open Sans"/>
                <a:ea typeface="Open Sans"/>
                <a:cs typeface="Open Sans"/>
                <a:sym typeface="Open Sans"/>
              </a:rPr>
              <a:t>, programs, and the community by helping fund services that hosted projects rely on</a:t>
            </a:r>
            <a:endParaRPr sz="1700">
              <a:latin typeface="Open Sans"/>
              <a:ea typeface="Open Sans"/>
              <a:cs typeface="Open Sans"/>
              <a:sym typeface="Open Sans"/>
            </a:endParaRPr>
          </a:p>
        </p:txBody>
      </p:sp>
      <p:sp>
        <p:nvSpPr>
          <p:cNvPr id="1027" name="Google Shape;1027;p75"/>
          <p:cNvSpPr/>
          <p:nvPr/>
        </p:nvSpPr>
        <p:spPr>
          <a:xfrm>
            <a:off x="4616049" y="3801943"/>
            <a:ext cx="3219000" cy="1819800"/>
          </a:xfrm>
          <a:prstGeom prst="rect">
            <a:avLst/>
          </a:prstGeom>
          <a:solidFill>
            <a:srgbClr val="FFFFFF"/>
          </a:solidFill>
          <a:ln cap="flat" cmpd="sng" w="28575">
            <a:solidFill>
              <a:schemeClr val="accen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700">
              <a:latin typeface="Open Sans"/>
              <a:ea typeface="Open Sans"/>
              <a:cs typeface="Open Sans"/>
              <a:sym typeface="Open Sans"/>
            </a:endParaRPr>
          </a:p>
        </p:txBody>
      </p:sp>
      <p:sp>
        <p:nvSpPr>
          <p:cNvPr id="1028" name="Google Shape;1028;p75"/>
          <p:cNvSpPr/>
          <p:nvPr/>
        </p:nvSpPr>
        <p:spPr>
          <a:xfrm>
            <a:off x="4604549" y="3801946"/>
            <a:ext cx="3219000" cy="1819800"/>
          </a:xfrm>
          <a:prstGeom prst="rect">
            <a:avLst/>
          </a:prstGeom>
          <a:no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rtl="0" algn="ctr">
              <a:spcBef>
                <a:spcPts val="0"/>
              </a:spcBef>
              <a:spcAft>
                <a:spcPts val="0"/>
              </a:spcAft>
              <a:buNone/>
            </a:pPr>
            <a:r>
              <a:rPr b="1" lang="en-US" sz="1700">
                <a:latin typeface="Open Sans"/>
                <a:ea typeface="Open Sans"/>
                <a:cs typeface="Open Sans"/>
                <a:sym typeface="Open Sans"/>
              </a:rPr>
              <a:t>Provide technical leadership </a:t>
            </a:r>
            <a:r>
              <a:rPr lang="en-US" sz="1700">
                <a:latin typeface="Open Sans"/>
                <a:ea typeface="Open Sans"/>
                <a:cs typeface="Open Sans"/>
                <a:sym typeface="Open Sans"/>
              </a:rPr>
              <a:t>to the community via the TAC, it various sub-committees and efforts </a:t>
            </a:r>
            <a:endParaRPr sz="1700">
              <a:latin typeface="Open Sans"/>
              <a:ea typeface="Open Sans"/>
              <a:cs typeface="Open Sans"/>
              <a:sym typeface="Open Sans"/>
            </a:endParaRPr>
          </a:p>
        </p:txBody>
      </p:sp>
      <p:sp>
        <p:nvSpPr>
          <p:cNvPr id="1029" name="Google Shape;1029;p7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76"/>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Membership Benefits</a:t>
            </a:r>
            <a:endParaRPr sz="2400"/>
          </a:p>
        </p:txBody>
      </p:sp>
      <p:sp>
        <p:nvSpPr>
          <p:cNvPr id="1036" name="Google Shape;1036;p7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37" name="Google Shape;1037;p76"/>
          <p:cNvSpPr txBox="1"/>
          <p:nvPr/>
        </p:nvSpPr>
        <p:spPr>
          <a:xfrm>
            <a:off x="1294237" y="3688425"/>
            <a:ext cx="2359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Open Sans"/>
                <a:ea typeface="Open Sans"/>
                <a:cs typeface="Open Sans"/>
                <a:sym typeface="Open Sans"/>
              </a:rPr>
              <a:t>Marketing Amplification &amp; Brand Awareness</a:t>
            </a:r>
            <a:endParaRPr sz="1800">
              <a:latin typeface="Open Sans"/>
              <a:ea typeface="Open Sans"/>
              <a:cs typeface="Open Sans"/>
              <a:sym typeface="Open Sans"/>
            </a:endParaRPr>
          </a:p>
        </p:txBody>
      </p:sp>
      <p:sp>
        <p:nvSpPr>
          <p:cNvPr id="1038" name="Google Shape;1038;p76"/>
          <p:cNvSpPr txBox="1"/>
          <p:nvPr/>
        </p:nvSpPr>
        <p:spPr>
          <a:xfrm>
            <a:off x="4774363" y="3965313"/>
            <a:ext cx="20553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Open Sans"/>
                <a:ea typeface="Open Sans"/>
                <a:cs typeface="Open Sans"/>
                <a:sym typeface="Open Sans"/>
              </a:rPr>
              <a:t>Community Engagement</a:t>
            </a:r>
            <a:endParaRPr sz="1800">
              <a:latin typeface="Open Sans"/>
              <a:ea typeface="Open Sans"/>
              <a:cs typeface="Open Sans"/>
              <a:sym typeface="Open Sans"/>
            </a:endParaRPr>
          </a:p>
        </p:txBody>
      </p:sp>
      <p:sp>
        <p:nvSpPr>
          <p:cNvPr id="1039" name="Google Shape;1039;p76"/>
          <p:cNvSpPr txBox="1"/>
          <p:nvPr/>
        </p:nvSpPr>
        <p:spPr>
          <a:xfrm>
            <a:off x="8102388" y="3876963"/>
            <a:ext cx="2359500" cy="1015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1800">
                <a:latin typeface="Open Sans"/>
                <a:ea typeface="Open Sans"/>
                <a:cs typeface="Open Sans"/>
                <a:sym typeface="Open Sans"/>
              </a:rPr>
              <a:t>Thought &amp; Tech Leadership Across Key Technologies </a:t>
            </a:r>
            <a:endParaRPr sz="1800">
              <a:latin typeface="Open Sans"/>
              <a:ea typeface="Open Sans"/>
              <a:cs typeface="Open Sans"/>
              <a:sym typeface="Open Sans"/>
            </a:endParaRPr>
          </a:p>
        </p:txBody>
      </p:sp>
      <p:pic>
        <p:nvPicPr>
          <p:cNvPr id="1040" name="Google Shape;1040;p76"/>
          <p:cNvPicPr preferRelativeResize="0"/>
          <p:nvPr/>
        </p:nvPicPr>
        <p:blipFill>
          <a:blip r:embed="rId3">
            <a:alphaModFix/>
          </a:blip>
          <a:stretch>
            <a:fillRect/>
          </a:stretch>
        </p:blipFill>
        <p:spPr>
          <a:xfrm>
            <a:off x="1924436" y="2464513"/>
            <a:ext cx="1099124" cy="919124"/>
          </a:xfrm>
          <a:prstGeom prst="rect">
            <a:avLst/>
          </a:prstGeom>
          <a:noFill/>
          <a:ln>
            <a:noFill/>
          </a:ln>
        </p:spPr>
      </p:pic>
      <p:pic>
        <p:nvPicPr>
          <p:cNvPr id="1041" name="Google Shape;1041;p76"/>
          <p:cNvPicPr preferRelativeResize="0"/>
          <p:nvPr/>
        </p:nvPicPr>
        <p:blipFill>
          <a:blip r:embed="rId4">
            <a:alphaModFix/>
          </a:blip>
          <a:stretch>
            <a:fillRect/>
          </a:stretch>
        </p:blipFill>
        <p:spPr>
          <a:xfrm>
            <a:off x="5224750" y="2464513"/>
            <a:ext cx="1154550" cy="1033626"/>
          </a:xfrm>
          <a:prstGeom prst="rect">
            <a:avLst/>
          </a:prstGeom>
          <a:noFill/>
          <a:ln>
            <a:noFill/>
          </a:ln>
        </p:spPr>
      </p:pic>
      <p:pic>
        <p:nvPicPr>
          <p:cNvPr id="1042" name="Google Shape;1042;p76"/>
          <p:cNvPicPr preferRelativeResize="0"/>
          <p:nvPr/>
        </p:nvPicPr>
        <p:blipFill>
          <a:blip r:embed="rId5">
            <a:alphaModFix/>
          </a:blip>
          <a:stretch>
            <a:fillRect/>
          </a:stretch>
        </p:blipFill>
        <p:spPr>
          <a:xfrm>
            <a:off x="8671900" y="2450025"/>
            <a:ext cx="1220475" cy="1033626"/>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77"/>
          <p:cNvSpPr/>
          <p:nvPr/>
        </p:nvSpPr>
        <p:spPr>
          <a:xfrm>
            <a:off x="548300" y="1775600"/>
            <a:ext cx="11018400" cy="45567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1048" name="Google Shape;1048;p77"/>
          <p:cNvSpPr txBox="1"/>
          <p:nvPr>
            <p:ph type="title"/>
          </p:nvPr>
        </p:nvSpPr>
        <p:spPr>
          <a:xfrm>
            <a:off x="548300" y="214185"/>
            <a:ext cx="11506500" cy="59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0" lang="en-US">
                <a:solidFill>
                  <a:srgbClr val="168FDF"/>
                </a:solidFill>
                <a:latin typeface="Open Sans"/>
                <a:ea typeface="Open Sans"/>
                <a:cs typeface="Open Sans"/>
                <a:sym typeface="Open Sans"/>
              </a:rPr>
              <a:t>Marketing Amplification and Brand Awareness</a:t>
            </a:r>
            <a:endParaRPr b="0">
              <a:solidFill>
                <a:srgbClr val="168FDF"/>
              </a:solidFill>
              <a:latin typeface="Open Sans"/>
              <a:ea typeface="Open Sans"/>
              <a:cs typeface="Open Sans"/>
              <a:sym typeface="Open Sans"/>
            </a:endParaRPr>
          </a:p>
        </p:txBody>
      </p:sp>
      <p:sp>
        <p:nvSpPr>
          <p:cNvPr id="1049" name="Google Shape;1049;p77"/>
          <p:cNvSpPr txBox="1"/>
          <p:nvPr/>
        </p:nvSpPr>
        <p:spPr>
          <a:xfrm>
            <a:off x="1461925" y="1888400"/>
            <a:ext cx="4909200" cy="43311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Clr>
                <a:schemeClr val="dk1"/>
              </a:buClr>
              <a:buSzPts val="1500"/>
              <a:buFont typeface="Arial"/>
              <a:buNone/>
            </a:pPr>
            <a:r>
              <a:rPr b="1" lang="en-US" sz="1600">
                <a:solidFill>
                  <a:schemeClr val="dk1"/>
                </a:solidFill>
                <a:latin typeface="Open Sans"/>
                <a:ea typeface="Open Sans"/>
                <a:cs typeface="Open Sans"/>
                <a:sym typeface="Open Sans"/>
              </a:rPr>
              <a:t>LF AI &amp; Data Outreach Committee</a:t>
            </a:r>
            <a:endParaRPr b="1" sz="1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Participate in the marketing committee monthly to engage with your peers in the cloud native space.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US" sz="1600">
                <a:solidFill>
                  <a:schemeClr val="dk1"/>
                </a:solidFill>
                <a:latin typeface="Open Sans"/>
                <a:ea typeface="Open Sans"/>
                <a:cs typeface="Open Sans"/>
                <a:sym typeface="Open Sans"/>
              </a:rPr>
              <a:t>LF AI &amp; Data</a:t>
            </a:r>
            <a:r>
              <a:rPr b="1" lang="en-US" sz="1600">
                <a:solidFill>
                  <a:schemeClr val="dk1"/>
                </a:solidFill>
                <a:latin typeface="Open Sans"/>
                <a:ea typeface="Open Sans"/>
                <a:cs typeface="Open Sans"/>
                <a:sym typeface="Open Sans"/>
              </a:rPr>
              <a:t> Online Programs</a:t>
            </a:r>
            <a:endParaRPr b="1" sz="1600">
              <a:solidFill>
                <a:schemeClr val="accent2"/>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Showcase your organization’s open source technology by educating new and </a:t>
            </a:r>
            <a:br>
              <a:rPr lang="en-US">
                <a:solidFill>
                  <a:schemeClr val="dk1"/>
                </a:solidFill>
                <a:latin typeface="Open Sans"/>
                <a:ea typeface="Open Sans"/>
                <a:cs typeface="Open Sans"/>
                <a:sym typeface="Open Sans"/>
              </a:rPr>
            </a:br>
            <a:r>
              <a:rPr lang="en-US">
                <a:solidFill>
                  <a:schemeClr val="dk1"/>
                </a:solidFill>
                <a:latin typeface="Open Sans"/>
                <a:ea typeface="Open Sans"/>
                <a:cs typeface="Open Sans"/>
                <a:sym typeface="Open Sans"/>
              </a:rPr>
              <a:t>existing community members about best practices, trends, and new technologies</a:t>
            </a:r>
            <a:r>
              <a:rPr lang="en-US">
                <a:solidFill>
                  <a:schemeClr val="dk1"/>
                </a:solidFill>
                <a:latin typeface="Open Sans"/>
                <a:ea typeface="Open Sans"/>
                <a:cs typeface="Open Sans"/>
                <a:sym typeface="Open Sans"/>
              </a:rPr>
              <a:t>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60960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US" sz="1600">
                <a:solidFill>
                  <a:schemeClr val="dk1"/>
                </a:solidFill>
                <a:latin typeface="Open Sans"/>
                <a:ea typeface="Open Sans"/>
                <a:cs typeface="Open Sans"/>
                <a:sym typeface="Open Sans"/>
              </a:rPr>
              <a:t>LF AI &amp; Data Blog</a:t>
            </a:r>
            <a:endParaRPr b="1" sz="1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Showcase your thought-leadership and industry commentary, as well as share technical walkthroughs for LF AI &amp; Data projects here.</a:t>
            </a:r>
            <a:endParaRPr>
              <a:solidFill>
                <a:schemeClr val="dk1"/>
              </a:solidFill>
              <a:latin typeface="Open Sans"/>
              <a:ea typeface="Open Sans"/>
              <a:cs typeface="Open Sans"/>
              <a:sym typeface="Open Sans"/>
            </a:endParaRPr>
          </a:p>
          <a:p>
            <a:pPr indent="0" lvl="0" marL="121920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p:txBody>
      </p:sp>
      <p:sp>
        <p:nvSpPr>
          <p:cNvPr id="1050" name="Google Shape;1050;p77"/>
          <p:cNvSpPr txBox="1"/>
          <p:nvPr/>
        </p:nvSpPr>
        <p:spPr>
          <a:xfrm>
            <a:off x="7186692" y="1895608"/>
            <a:ext cx="4350900" cy="43167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Clr>
                <a:schemeClr val="dk1"/>
              </a:buClr>
              <a:buSzPts val="1500"/>
              <a:buFont typeface="Arial"/>
              <a:buNone/>
            </a:pPr>
            <a:r>
              <a:rPr b="1" lang="en-US" sz="1600">
                <a:latin typeface="Open Sans"/>
                <a:ea typeface="Open Sans"/>
                <a:cs typeface="Open Sans"/>
                <a:sym typeface="Open Sans"/>
              </a:rPr>
              <a:t>LF AI &amp; Data Summit </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LF AI &amp; Data organizes its own community’s open source developer summits focused on open source AI and Data technologies.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US" sz="1600">
                <a:solidFill>
                  <a:schemeClr val="dk1"/>
                </a:solidFill>
                <a:latin typeface="Open Sans"/>
                <a:ea typeface="Open Sans"/>
                <a:cs typeface="Open Sans"/>
                <a:sym typeface="Open Sans"/>
              </a:rPr>
              <a:t>Public Relations &amp; Analyst Relations Support</a:t>
            </a:r>
            <a:endParaRPr b="1" sz="1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LF AI &amp; Data supports members with analyst reports and research highlights.</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a:solidFill>
                <a:schemeClr val="dk1"/>
              </a:solidFill>
              <a:latin typeface="Open Sans"/>
              <a:ea typeface="Open Sans"/>
              <a:cs typeface="Open Sans"/>
              <a:sym typeface="Open Sans"/>
            </a:endParaRPr>
          </a:p>
        </p:txBody>
      </p:sp>
      <p:sp>
        <p:nvSpPr>
          <p:cNvPr id="1051" name="Google Shape;1051;p77"/>
          <p:cNvSpPr/>
          <p:nvPr/>
        </p:nvSpPr>
        <p:spPr>
          <a:xfrm>
            <a:off x="548300" y="1042933"/>
            <a:ext cx="10995600" cy="827700"/>
          </a:xfrm>
          <a:prstGeom prst="rect">
            <a:avLst/>
          </a:prstGeom>
          <a:gradFill>
            <a:gsLst>
              <a:gs pos="0">
                <a:schemeClr val="accent1"/>
              </a:gs>
              <a:gs pos="96000">
                <a:srgbClr val="660066"/>
              </a:gs>
              <a:gs pos="100000">
                <a:schemeClr val="accent2"/>
              </a:gs>
            </a:gsLst>
            <a:lin ang="2399547" scaled="0"/>
          </a:gra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1500"/>
              <a:buFont typeface="Arial"/>
              <a:buNone/>
            </a:pPr>
            <a:r>
              <a:rPr b="1" lang="en-US" sz="1700">
                <a:solidFill>
                  <a:srgbClr val="FFFFFF"/>
                </a:solidFill>
                <a:latin typeface="Open Sans"/>
                <a:ea typeface="Open Sans"/>
                <a:cs typeface="Open Sans"/>
                <a:sym typeface="Open Sans"/>
              </a:rPr>
              <a:t>Broaden your reach and awareness in the community with LF AI &amp; Data marketing programs. </a:t>
            </a:r>
            <a:br>
              <a:rPr b="1" lang="en-US" sz="1700">
                <a:solidFill>
                  <a:srgbClr val="FFFFFF"/>
                </a:solidFill>
                <a:latin typeface="Open Sans"/>
                <a:ea typeface="Open Sans"/>
                <a:cs typeface="Open Sans"/>
                <a:sym typeface="Open Sans"/>
              </a:rPr>
            </a:br>
            <a:r>
              <a:rPr b="1" lang="en-US" sz="1700">
                <a:solidFill>
                  <a:srgbClr val="FFFFFF"/>
                </a:solidFill>
                <a:latin typeface="Open Sans"/>
                <a:ea typeface="Open Sans"/>
                <a:cs typeface="Open Sans"/>
                <a:sym typeface="Open Sans"/>
              </a:rPr>
              <a:t>As a member you can participate in:</a:t>
            </a:r>
            <a:endParaRPr b="1" sz="1700">
              <a:solidFill>
                <a:srgbClr val="FFFFFF"/>
              </a:solidFill>
              <a:latin typeface="Open Sans"/>
              <a:ea typeface="Open Sans"/>
              <a:cs typeface="Open Sans"/>
              <a:sym typeface="Open Sans"/>
            </a:endParaRPr>
          </a:p>
        </p:txBody>
      </p:sp>
      <p:pic>
        <p:nvPicPr>
          <p:cNvPr id="1052" name="Google Shape;1052;p77"/>
          <p:cNvPicPr preferRelativeResize="0"/>
          <p:nvPr/>
        </p:nvPicPr>
        <p:blipFill>
          <a:blip r:embed="rId3">
            <a:alphaModFix/>
          </a:blip>
          <a:stretch>
            <a:fillRect/>
          </a:stretch>
        </p:blipFill>
        <p:spPr>
          <a:xfrm>
            <a:off x="867525" y="2045400"/>
            <a:ext cx="634975" cy="634975"/>
          </a:xfrm>
          <a:prstGeom prst="rect">
            <a:avLst/>
          </a:prstGeom>
          <a:noFill/>
          <a:ln>
            <a:noFill/>
          </a:ln>
        </p:spPr>
      </p:pic>
      <p:pic>
        <p:nvPicPr>
          <p:cNvPr id="1053" name="Google Shape;1053;p77"/>
          <p:cNvPicPr preferRelativeResize="0"/>
          <p:nvPr/>
        </p:nvPicPr>
        <p:blipFill>
          <a:blip r:embed="rId4">
            <a:alphaModFix/>
          </a:blip>
          <a:stretch>
            <a:fillRect/>
          </a:stretch>
        </p:blipFill>
        <p:spPr>
          <a:xfrm>
            <a:off x="730625" y="3617800"/>
            <a:ext cx="709626" cy="709626"/>
          </a:xfrm>
          <a:prstGeom prst="rect">
            <a:avLst/>
          </a:prstGeom>
          <a:noFill/>
          <a:ln>
            <a:noFill/>
          </a:ln>
        </p:spPr>
      </p:pic>
      <p:pic>
        <p:nvPicPr>
          <p:cNvPr id="1054" name="Google Shape;1054;p77"/>
          <p:cNvPicPr preferRelativeResize="0"/>
          <p:nvPr/>
        </p:nvPicPr>
        <p:blipFill>
          <a:blip r:embed="rId5">
            <a:alphaModFix/>
          </a:blip>
          <a:stretch>
            <a:fillRect/>
          </a:stretch>
        </p:blipFill>
        <p:spPr>
          <a:xfrm>
            <a:off x="749288" y="5291375"/>
            <a:ext cx="672300" cy="672300"/>
          </a:xfrm>
          <a:prstGeom prst="rect">
            <a:avLst/>
          </a:prstGeom>
          <a:noFill/>
          <a:ln>
            <a:noFill/>
          </a:ln>
        </p:spPr>
      </p:pic>
      <p:pic>
        <p:nvPicPr>
          <p:cNvPr id="1055" name="Google Shape;1055;p77"/>
          <p:cNvPicPr preferRelativeResize="0"/>
          <p:nvPr/>
        </p:nvPicPr>
        <p:blipFill>
          <a:blip r:embed="rId6">
            <a:alphaModFix/>
          </a:blip>
          <a:stretch>
            <a:fillRect/>
          </a:stretch>
        </p:blipFill>
        <p:spPr>
          <a:xfrm>
            <a:off x="6427625" y="2045400"/>
            <a:ext cx="634975" cy="634975"/>
          </a:xfrm>
          <a:prstGeom prst="rect">
            <a:avLst/>
          </a:prstGeom>
          <a:noFill/>
          <a:ln>
            <a:noFill/>
          </a:ln>
        </p:spPr>
      </p:pic>
      <p:pic>
        <p:nvPicPr>
          <p:cNvPr id="1056" name="Google Shape;1056;p77"/>
          <p:cNvPicPr preferRelativeResize="0"/>
          <p:nvPr/>
        </p:nvPicPr>
        <p:blipFill>
          <a:blip r:embed="rId7">
            <a:alphaModFix/>
          </a:blip>
          <a:stretch>
            <a:fillRect/>
          </a:stretch>
        </p:blipFill>
        <p:spPr>
          <a:xfrm>
            <a:off x="6392788" y="3555175"/>
            <a:ext cx="772250" cy="7722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33"/>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SzPts val="3600"/>
              <a:buNone/>
            </a:pPr>
            <a:r>
              <a:rPr lang="en-US" sz="3500"/>
              <a:t>Building large, sustainable ecosystems requires collective resources</a:t>
            </a:r>
            <a:endParaRPr sz="3500"/>
          </a:p>
        </p:txBody>
      </p:sp>
      <p:sp>
        <p:nvSpPr>
          <p:cNvPr id="290" name="Google Shape;290;p33"/>
          <p:cNvSpPr txBox="1"/>
          <p:nvPr/>
        </p:nvSpPr>
        <p:spPr>
          <a:xfrm>
            <a:off x="396696" y="1611401"/>
            <a:ext cx="2495700" cy="42990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700" u="none" cap="none" strike="noStrike">
                <a:solidFill>
                  <a:schemeClr val="dk1"/>
                </a:solidFill>
              </a:rPr>
              <a:t>2000+</a:t>
            </a:r>
            <a:endParaRPr i="0" sz="3700" u="none" cap="none" strike="noStrike">
              <a:solidFill>
                <a:schemeClr val="dk1"/>
              </a:solidFill>
            </a:endParaRPr>
          </a:p>
        </p:txBody>
      </p:sp>
      <p:sp>
        <p:nvSpPr>
          <p:cNvPr id="291" name="Google Shape;291;p33"/>
          <p:cNvSpPr txBox="1"/>
          <p:nvPr/>
        </p:nvSpPr>
        <p:spPr>
          <a:xfrm>
            <a:off x="396697" y="2016187"/>
            <a:ext cx="2495700" cy="794400"/>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i="0" lang="en-US" sz="1700" u="none" cap="none" strike="noStrike">
                <a:solidFill>
                  <a:schemeClr val="dk1"/>
                </a:solidFill>
              </a:rPr>
              <a:t>Members From</a:t>
            </a:r>
            <a:br>
              <a:rPr i="0" lang="en-US" sz="1700" u="none" cap="none" strike="noStrike">
                <a:solidFill>
                  <a:schemeClr val="dk1"/>
                </a:solidFill>
              </a:rPr>
            </a:br>
            <a:r>
              <a:rPr i="0" lang="en-US" sz="1700" u="none" cap="none" strike="noStrike">
                <a:solidFill>
                  <a:schemeClr val="dk1"/>
                </a:solidFill>
              </a:rPr>
              <a:t>41 Countries</a:t>
            </a:r>
            <a:endParaRPr i="0" sz="700" u="none" cap="none" strike="noStrike">
              <a:solidFill>
                <a:srgbClr val="000000"/>
              </a:solidFill>
            </a:endParaRPr>
          </a:p>
        </p:txBody>
      </p:sp>
      <p:sp>
        <p:nvSpPr>
          <p:cNvPr id="292" name="Google Shape;292;p33"/>
          <p:cNvSpPr/>
          <p:nvPr/>
        </p:nvSpPr>
        <p:spPr>
          <a:xfrm>
            <a:off x="3365067" y="2797100"/>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Gill Sans"/>
              <a:ea typeface="Gill Sans"/>
              <a:cs typeface="Gill Sans"/>
              <a:sym typeface="Gill Sans"/>
            </a:endParaRPr>
          </a:p>
        </p:txBody>
      </p:sp>
      <p:sp>
        <p:nvSpPr>
          <p:cNvPr id="293" name="Google Shape;293;p33"/>
          <p:cNvSpPr/>
          <p:nvPr/>
        </p:nvSpPr>
        <p:spPr>
          <a:xfrm>
            <a:off x="1051829" y="2811524"/>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Gill Sans"/>
              <a:ea typeface="Gill Sans"/>
              <a:cs typeface="Gill Sans"/>
              <a:sym typeface="Gill Sans"/>
            </a:endParaRPr>
          </a:p>
        </p:txBody>
      </p:sp>
      <p:sp>
        <p:nvSpPr>
          <p:cNvPr id="294" name="Google Shape;294;p33"/>
          <p:cNvSpPr/>
          <p:nvPr/>
        </p:nvSpPr>
        <p:spPr>
          <a:xfrm>
            <a:off x="7991543" y="2788529"/>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Gill Sans"/>
              <a:ea typeface="Gill Sans"/>
              <a:cs typeface="Gill Sans"/>
              <a:sym typeface="Gill Sans"/>
            </a:endParaRPr>
          </a:p>
        </p:txBody>
      </p:sp>
      <p:cxnSp>
        <p:nvCxnSpPr>
          <p:cNvPr id="295" name="Google Shape;295;p33"/>
          <p:cNvCxnSpPr>
            <a:stCxn id="293" idx="6"/>
            <a:endCxn id="292" idx="2"/>
          </p:cNvCxnSpPr>
          <p:nvPr/>
        </p:nvCxnSpPr>
        <p:spPr>
          <a:xfrm flipH="1" rot="10800000">
            <a:off x="2270129" y="3406274"/>
            <a:ext cx="1095000" cy="14400"/>
          </a:xfrm>
          <a:prstGeom prst="straightConnector1">
            <a:avLst/>
          </a:prstGeom>
          <a:noFill/>
          <a:ln cap="flat" cmpd="sng" w="25400">
            <a:solidFill>
              <a:schemeClr val="dk1"/>
            </a:solidFill>
            <a:prstDash val="solid"/>
            <a:miter lim="800000"/>
            <a:headEnd len="sm" w="sm" type="none"/>
            <a:tailEnd len="sm" w="sm" type="none"/>
          </a:ln>
        </p:spPr>
      </p:cxnSp>
      <p:sp>
        <p:nvSpPr>
          <p:cNvPr id="296" name="Google Shape;296;p33"/>
          <p:cNvSpPr/>
          <p:nvPr/>
        </p:nvSpPr>
        <p:spPr>
          <a:xfrm>
            <a:off x="5678305" y="2788529"/>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Gill Sans"/>
              <a:ea typeface="Gill Sans"/>
              <a:cs typeface="Gill Sans"/>
              <a:sym typeface="Gill Sans"/>
            </a:endParaRPr>
          </a:p>
        </p:txBody>
      </p:sp>
      <p:cxnSp>
        <p:nvCxnSpPr>
          <p:cNvPr id="297" name="Google Shape;297;p33"/>
          <p:cNvCxnSpPr>
            <a:stCxn id="292" idx="6"/>
            <a:endCxn id="296" idx="2"/>
          </p:cNvCxnSpPr>
          <p:nvPr/>
        </p:nvCxnSpPr>
        <p:spPr>
          <a:xfrm flipH="1" rot="10800000">
            <a:off x="4583367" y="3397550"/>
            <a:ext cx="1095000" cy="8700"/>
          </a:xfrm>
          <a:prstGeom prst="straightConnector1">
            <a:avLst/>
          </a:prstGeom>
          <a:noFill/>
          <a:ln cap="flat" cmpd="sng" w="25400">
            <a:solidFill>
              <a:schemeClr val="dk1"/>
            </a:solidFill>
            <a:prstDash val="solid"/>
            <a:miter lim="800000"/>
            <a:headEnd len="sm" w="sm" type="none"/>
            <a:tailEnd len="sm" w="sm" type="none"/>
          </a:ln>
        </p:spPr>
      </p:cxnSp>
      <p:cxnSp>
        <p:nvCxnSpPr>
          <p:cNvPr id="298" name="Google Shape;298;p33"/>
          <p:cNvCxnSpPr>
            <a:stCxn id="296" idx="6"/>
            <a:endCxn id="294" idx="2"/>
          </p:cNvCxnSpPr>
          <p:nvPr/>
        </p:nvCxnSpPr>
        <p:spPr>
          <a:xfrm>
            <a:off x="6896605" y="3397679"/>
            <a:ext cx="1095000" cy="0"/>
          </a:xfrm>
          <a:prstGeom prst="straightConnector1">
            <a:avLst/>
          </a:prstGeom>
          <a:noFill/>
          <a:ln cap="flat" cmpd="sng" w="25400">
            <a:solidFill>
              <a:schemeClr val="dk1"/>
            </a:solidFill>
            <a:prstDash val="solid"/>
            <a:miter lim="800000"/>
            <a:headEnd len="sm" w="sm" type="none"/>
            <a:tailEnd len="sm" w="sm" type="none"/>
          </a:ln>
        </p:spPr>
      </p:cxnSp>
      <p:sp>
        <p:nvSpPr>
          <p:cNvPr id="299" name="Google Shape;299;p33"/>
          <p:cNvSpPr/>
          <p:nvPr/>
        </p:nvSpPr>
        <p:spPr>
          <a:xfrm>
            <a:off x="10296413" y="2778643"/>
            <a:ext cx="1218300" cy="1218300"/>
          </a:xfrm>
          <a:prstGeom prst="ellipse">
            <a:avLst/>
          </a:prstGeom>
          <a:noFill/>
          <a:ln cap="flat" cmpd="sng" w="254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Gill Sans"/>
              <a:ea typeface="Gill Sans"/>
              <a:cs typeface="Gill Sans"/>
              <a:sym typeface="Gill Sans"/>
            </a:endParaRPr>
          </a:p>
        </p:txBody>
      </p:sp>
      <p:cxnSp>
        <p:nvCxnSpPr>
          <p:cNvPr id="300" name="Google Shape;300;p33"/>
          <p:cNvCxnSpPr>
            <a:endCxn id="299" idx="2"/>
          </p:cNvCxnSpPr>
          <p:nvPr/>
        </p:nvCxnSpPr>
        <p:spPr>
          <a:xfrm>
            <a:off x="9201713" y="3387793"/>
            <a:ext cx="1094700" cy="0"/>
          </a:xfrm>
          <a:prstGeom prst="straightConnector1">
            <a:avLst/>
          </a:prstGeom>
          <a:noFill/>
          <a:ln cap="flat" cmpd="sng" w="25400">
            <a:solidFill>
              <a:schemeClr val="dk1"/>
            </a:solidFill>
            <a:prstDash val="solid"/>
            <a:miter lim="800000"/>
            <a:headEnd len="sm" w="sm" type="none"/>
            <a:tailEnd len="sm" w="sm" type="none"/>
          </a:ln>
        </p:spPr>
      </p:cxnSp>
      <p:sp>
        <p:nvSpPr>
          <p:cNvPr id="301" name="Google Shape;301;p33"/>
          <p:cNvSpPr txBox="1"/>
          <p:nvPr/>
        </p:nvSpPr>
        <p:spPr>
          <a:xfrm>
            <a:off x="2742061" y="1611401"/>
            <a:ext cx="2495700" cy="42990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700" u="none" cap="none" strike="noStrike">
                <a:solidFill>
                  <a:schemeClr val="dk1"/>
                </a:solidFill>
              </a:rPr>
              <a:t>100%</a:t>
            </a:r>
            <a:endParaRPr i="0" sz="3700" u="none" cap="none" strike="noStrike">
              <a:solidFill>
                <a:schemeClr val="dk1"/>
              </a:solidFill>
            </a:endParaRPr>
          </a:p>
        </p:txBody>
      </p:sp>
      <p:sp>
        <p:nvSpPr>
          <p:cNvPr id="302" name="Google Shape;302;p33"/>
          <p:cNvSpPr txBox="1"/>
          <p:nvPr/>
        </p:nvSpPr>
        <p:spPr>
          <a:xfrm>
            <a:off x="2742063" y="2016187"/>
            <a:ext cx="2495700" cy="794400"/>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i="0" lang="en-US" sz="1700" u="none" cap="none" strike="noStrike">
                <a:solidFill>
                  <a:schemeClr val="dk1"/>
                </a:solidFill>
              </a:rPr>
              <a:t>of Fortune 100</a:t>
            </a:r>
            <a:br>
              <a:rPr i="0" lang="en-US" sz="1700" u="none" cap="none" strike="noStrike">
                <a:solidFill>
                  <a:schemeClr val="dk1"/>
                </a:solidFill>
              </a:rPr>
            </a:br>
            <a:r>
              <a:rPr i="0" lang="en-US" sz="1700" u="none" cap="none" strike="noStrike">
                <a:solidFill>
                  <a:schemeClr val="dk1"/>
                </a:solidFill>
              </a:rPr>
              <a:t>Tech &amp; Telecom</a:t>
            </a:r>
            <a:endParaRPr i="0" sz="700" u="none" cap="none" strike="noStrike">
              <a:solidFill>
                <a:srgbClr val="000000"/>
              </a:solidFill>
            </a:endParaRPr>
          </a:p>
        </p:txBody>
      </p:sp>
      <p:sp>
        <p:nvSpPr>
          <p:cNvPr id="303" name="Google Shape;303;p33"/>
          <p:cNvSpPr txBox="1"/>
          <p:nvPr/>
        </p:nvSpPr>
        <p:spPr>
          <a:xfrm>
            <a:off x="5026252" y="1611401"/>
            <a:ext cx="2495700" cy="42990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700" u="none" cap="none" strike="noStrike">
                <a:solidFill>
                  <a:schemeClr val="dk1"/>
                </a:solidFill>
              </a:rPr>
              <a:t>242,960+</a:t>
            </a:r>
            <a:endParaRPr i="0" sz="3700" u="none" cap="none" strike="noStrike">
              <a:solidFill>
                <a:schemeClr val="dk1"/>
              </a:solidFill>
            </a:endParaRPr>
          </a:p>
        </p:txBody>
      </p:sp>
      <p:sp>
        <p:nvSpPr>
          <p:cNvPr id="304" name="Google Shape;304;p33"/>
          <p:cNvSpPr txBox="1"/>
          <p:nvPr/>
        </p:nvSpPr>
        <p:spPr>
          <a:xfrm>
            <a:off x="5026253" y="2016187"/>
            <a:ext cx="2495700" cy="794400"/>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i="0" lang="en-US" sz="1700" u="none" cap="none" strike="noStrike">
                <a:solidFill>
                  <a:schemeClr val="dk1"/>
                </a:solidFill>
              </a:rPr>
              <a:t>Developers</a:t>
            </a:r>
            <a:br>
              <a:rPr i="0" lang="en-US" sz="1700" u="none" cap="none" strike="noStrike">
                <a:solidFill>
                  <a:schemeClr val="dk1"/>
                </a:solidFill>
              </a:rPr>
            </a:br>
            <a:r>
              <a:rPr i="0" lang="en-US" sz="1700" u="none" cap="none" strike="noStrike">
                <a:solidFill>
                  <a:schemeClr val="dk1"/>
                </a:solidFill>
              </a:rPr>
              <a:t>Contributing Code</a:t>
            </a:r>
            <a:endParaRPr i="0" sz="700" u="none" cap="none" strike="noStrike">
              <a:solidFill>
                <a:srgbClr val="000000"/>
              </a:solidFill>
            </a:endParaRPr>
          </a:p>
        </p:txBody>
      </p:sp>
      <p:sp>
        <p:nvSpPr>
          <p:cNvPr id="305" name="Google Shape;305;p33"/>
          <p:cNvSpPr txBox="1"/>
          <p:nvPr/>
        </p:nvSpPr>
        <p:spPr>
          <a:xfrm>
            <a:off x="7371617" y="1611401"/>
            <a:ext cx="2495700" cy="42990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lang="en-US" sz="3700">
                <a:solidFill>
                  <a:schemeClr val="dk1"/>
                </a:solidFill>
              </a:rPr>
              <a:t>730</a:t>
            </a:r>
            <a:r>
              <a:rPr b="1" i="0" lang="en-US" sz="3700" u="none" cap="none" strike="noStrike">
                <a:solidFill>
                  <a:schemeClr val="dk1"/>
                </a:solidFill>
              </a:rPr>
              <a:t>+</a:t>
            </a:r>
            <a:endParaRPr i="0" sz="3700" u="none" cap="none" strike="noStrike">
              <a:solidFill>
                <a:schemeClr val="dk1"/>
              </a:solidFill>
            </a:endParaRPr>
          </a:p>
        </p:txBody>
      </p:sp>
      <p:sp>
        <p:nvSpPr>
          <p:cNvPr id="306" name="Google Shape;306;p33"/>
          <p:cNvSpPr txBox="1"/>
          <p:nvPr/>
        </p:nvSpPr>
        <p:spPr>
          <a:xfrm>
            <a:off x="7426010" y="2016187"/>
            <a:ext cx="2441100" cy="794400"/>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i="0" lang="en-US" sz="1700" u="none" cap="none" strike="noStrike">
                <a:solidFill>
                  <a:schemeClr val="dk1"/>
                </a:solidFill>
              </a:rPr>
              <a:t>Critical Open Source</a:t>
            </a:r>
            <a:br>
              <a:rPr i="0" lang="en-US" sz="1700" u="none" cap="none" strike="noStrike">
                <a:solidFill>
                  <a:schemeClr val="dk1"/>
                </a:solidFill>
              </a:rPr>
            </a:br>
            <a:r>
              <a:rPr i="0" lang="en-US" sz="1700" u="none" cap="none" strike="noStrike">
                <a:solidFill>
                  <a:schemeClr val="dk1"/>
                </a:solidFill>
              </a:rPr>
              <a:t>Projects</a:t>
            </a:r>
            <a:endParaRPr i="0" sz="700" u="none" cap="none" strike="noStrike">
              <a:solidFill>
                <a:srgbClr val="000000"/>
              </a:solidFill>
            </a:endParaRPr>
          </a:p>
        </p:txBody>
      </p:sp>
      <p:sp>
        <p:nvSpPr>
          <p:cNvPr id="307" name="Google Shape;307;p33"/>
          <p:cNvSpPr txBox="1"/>
          <p:nvPr/>
        </p:nvSpPr>
        <p:spPr>
          <a:xfrm>
            <a:off x="9716984" y="1611401"/>
            <a:ext cx="2495700" cy="429900"/>
          </a:xfrm>
          <a:prstGeom prst="rect">
            <a:avLst/>
          </a:prstGeom>
          <a:noFill/>
          <a:ln>
            <a:noFill/>
          </a:ln>
        </p:spPr>
        <p:txBody>
          <a:bodyPr anchorCtr="0" anchor="t" bIns="396000" lIns="91425" spcFirstLastPara="1" rIns="91425" wrap="square" tIns="45700">
            <a:noAutofit/>
          </a:bodyPr>
          <a:lstStyle/>
          <a:p>
            <a:pPr indent="0" lvl="0" marL="0" marR="0" rtl="0" algn="ctr">
              <a:lnSpc>
                <a:spcPct val="70000"/>
              </a:lnSpc>
              <a:spcBef>
                <a:spcPts val="0"/>
              </a:spcBef>
              <a:spcAft>
                <a:spcPts val="0"/>
              </a:spcAft>
              <a:buClr>
                <a:srgbClr val="168FDF"/>
              </a:buClr>
              <a:buSzPts val="4000"/>
              <a:buFont typeface="Helvetica Neue"/>
              <a:buNone/>
            </a:pPr>
            <a:r>
              <a:rPr b="1" i="0" lang="en-US" sz="3700" u="none" cap="none" strike="noStrike">
                <a:solidFill>
                  <a:schemeClr val="dk1"/>
                </a:solidFill>
              </a:rPr>
              <a:t>$54.1B</a:t>
            </a:r>
            <a:endParaRPr i="0" sz="3700" u="none" cap="none" strike="noStrike">
              <a:solidFill>
                <a:schemeClr val="dk1"/>
              </a:solidFill>
            </a:endParaRPr>
          </a:p>
        </p:txBody>
      </p:sp>
      <p:sp>
        <p:nvSpPr>
          <p:cNvPr id="308" name="Google Shape;308;p33"/>
          <p:cNvSpPr txBox="1"/>
          <p:nvPr/>
        </p:nvSpPr>
        <p:spPr>
          <a:xfrm>
            <a:off x="9716985" y="2016187"/>
            <a:ext cx="2495700" cy="794400"/>
          </a:xfrm>
          <a:prstGeom prst="rect">
            <a:avLst/>
          </a:prstGeom>
          <a:noFill/>
          <a:ln>
            <a:noFill/>
          </a:ln>
        </p:spPr>
        <p:txBody>
          <a:bodyPr anchorCtr="0" anchor="t" bIns="396000" lIns="91425" spcFirstLastPara="1" rIns="91425" wrap="square" tIns="45700">
            <a:noAutofit/>
          </a:bodyPr>
          <a:lstStyle/>
          <a:p>
            <a:pPr indent="0" lvl="0" marL="0" marR="0" rtl="0" algn="ctr">
              <a:lnSpc>
                <a:spcPct val="116666"/>
              </a:lnSpc>
              <a:spcBef>
                <a:spcPts val="0"/>
              </a:spcBef>
              <a:spcAft>
                <a:spcPts val="0"/>
              </a:spcAft>
              <a:buClr>
                <a:srgbClr val="168FDF"/>
              </a:buClr>
              <a:buSzPts val="2400"/>
              <a:buFont typeface="Helvetica Neue"/>
              <a:buNone/>
            </a:pPr>
            <a:r>
              <a:rPr i="0" lang="en-US" sz="1700" u="none" cap="none" strike="noStrike">
                <a:solidFill>
                  <a:schemeClr val="dk1"/>
                </a:solidFill>
              </a:rPr>
              <a:t>Shared</a:t>
            </a:r>
            <a:br>
              <a:rPr i="0" lang="en-US" sz="1700" u="none" cap="none" strike="noStrike">
                <a:solidFill>
                  <a:schemeClr val="dk1"/>
                </a:solidFill>
              </a:rPr>
            </a:br>
            <a:r>
              <a:rPr i="0" lang="en-US" sz="1700" u="none" cap="none" strike="noStrike">
                <a:solidFill>
                  <a:schemeClr val="dk1"/>
                </a:solidFill>
              </a:rPr>
              <a:t>Value</a:t>
            </a:r>
            <a:endParaRPr i="0" sz="700" u="none" cap="none" strike="noStrike">
              <a:solidFill>
                <a:srgbClr val="000000"/>
              </a:solidFill>
            </a:endParaRPr>
          </a:p>
        </p:txBody>
      </p:sp>
      <p:sp>
        <p:nvSpPr>
          <p:cNvPr id="309" name="Google Shape;309;p33"/>
          <p:cNvSpPr txBox="1"/>
          <p:nvPr/>
        </p:nvSpPr>
        <p:spPr>
          <a:xfrm>
            <a:off x="895300" y="4673275"/>
            <a:ext cx="6001500" cy="1152900"/>
          </a:xfrm>
          <a:prstGeom prst="rect">
            <a:avLst/>
          </a:prstGeom>
          <a:solidFill>
            <a:srgbClr val="168FDF"/>
          </a:solidFill>
          <a:ln>
            <a:noFill/>
          </a:ln>
        </p:spPr>
        <p:txBody>
          <a:bodyPr anchorCtr="0" anchor="ctr" bIns="45700" lIns="91425" spcFirstLastPara="1" rIns="91425" wrap="square" tIns="45700">
            <a:noAutofit/>
          </a:bodyPr>
          <a:lstStyle/>
          <a:p>
            <a:pPr indent="0" lvl="0" marL="0" marR="0" rtl="0" algn="ctr">
              <a:lnSpc>
                <a:spcPct val="80000"/>
              </a:lnSpc>
              <a:spcBef>
                <a:spcPts val="0"/>
              </a:spcBef>
              <a:spcAft>
                <a:spcPts val="0"/>
              </a:spcAft>
              <a:buClr>
                <a:schemeClr val="lt1"/>
              </a:buClr>
              <a:buSzPts val="3200"/>
              <a:buFont typeface="Gill Sans"/>
              <a:buNone/>
            </a:pPr>
            <a:r>
              <a:rPr i="0" lang="en-US" sz="2800" u="none" cap="none" strike="noStrike">
                <a:solidFill>
                  <a:schemeClr val="lt1"/>
                </a:solidFill>
                <a:latin typeface="Open Sans"/>
                <a:ea typeface="Open Sans"/>
                <a:cs typeface="Open Sans"/>
                <a:sym typeface="Open Sans"/>
              </a:rPr>
              <a:t>The Linux Foundation is a critical part of modern technology</a:t>
            </a:r>
            <a:endParaRPr i="0" sz="1100" u="none" cap="none" strike="noStrike">
              <a:solidFill>
                <a:srgbClr val="000000"/>
              </a:solidFill>
              <a:latin typeface="Open Sans"/>
              <a:ea typeface="Open Sans"/>
              <a:cs typeface="Open Sans"/>
              <a:sym typeface="Open Sans"/>
            </a:endParaRPr>
          </a:p>
        </p:txBody>
      </p:sp>
      <p:pic>
        <p:nvPicPr>
          <p:cNvPr id="310" name="Google Shape;310;p33"/>
          <p:cNvPicPr preferRelativeResize="0"/>
          <p:nvPr/>
        </p:nvPicPr>
        <p:blipFill rotWithShape="1">
          <a:blip r:embed="rId3">
            <a:alphaModFix/>
          </a:blip>
          <a:srcRect b="0" l="0" r="0" t="0"/>
          <a:stretch/>
        </p:blipFill>
        <p:spPr>
          <a:xfrm>
            <a:off x="3321101" y="2695528"/>
            <a:ext cx="1382388" cy="1382388"/>
          </a:xfrm>
          <a:prstGeom prst="rect">
            <a:avLst/>
          </a:prstGeom>
          <a:noFill/>
          <a:ln>
            <a:noFill/>
          </a:ln>
        </p:spPr>
      </p:pic>
      <p:pic>
        <p:nvPicPr>
          <p:cNvPr id="311" name="Google Shape;311;p33"/>
          <p:cNvPicPr preferRelativeResize="0"/>
          <p:nvPr/>
        </p:nvPicPr>
        <p:blipFill rotWithShape="1">
          <a:blip r:embed="rId4">
            <a:alphaModFix/>
          </a:blip>
          <a:srcRect b="0" l="0" r="0" t="0"/>
          <a:stretch/>
        </p:blipFill>
        <p:spPr>
          <a:xfrm>
            <a:off x="5513768" y="2596976"/>
            <a:ext cx="1520626" cy="1520626"/>
          </a:xfrm>
          <a:prstGeom prst="rect">
            <a:avLst/>
          </a:prstGeom>
          <a:noFill/>
          <a:ln>
            <a:noFill/>
          </a:ln>
        </p:spPr>
      </p:pic>
      <p:pic>
        <p:nvPicPr>
          <p:cNvPr id="312" name="Google Shape;312;p33"/>
          <p:cNvPicPr preferRelativeResize="0"/>
          <p:nvPr/>
        </p:nvPicPr>
        <p:blipFill rotWithShape="1">
          <a:blip r:embed="rId5">
            <a:alphaModFix/>
          </a:blip>
          <a:srcRect b="0" l="0" r="0" t="0"/>
          <a:stretch/>
        </p:blipFill>
        <p:spPr>
          <a:xfrm>
            <a:off x="895304" y="2637428"/>
            <a:ext cx="1520626" cy="1520626"/>
          </a:xfrm>
          <a:prstGeom prst="rect">
            <a:avLst/>
          </a:prstGeom>
          <a:noFill/>
          <a:ln>
            <a:noFill/>
          </a:ln>
        </p:spPr>
      </p:pic>
      <p:pic>
        <p:nvPicPr>
          <p:cNvPr id="313" name="Google Shape;313;p33"/>
          <p:cNvPicPr preferRelativeResize="0"/>
          <p:nvPr/>
        </p:nvPicPr>
        <p:blipFill rotWithShape="1">
          <a:blip r:embed="rId6">
            <a:alphaModFix/>
          </a:blip>
          <a:srcRect b="0" l="0" r="0" t="0"/>
          <a:stretch/>
        </p:blipFill>
        <p:spPr>
          <a:xfrm>
            <a:off x="10571228" y="2993883"/>
            <a:ext cx="668789" cy="668789"/>
          </a:xfrm>
          <a:prstGeom prst="rect">
            <a:avLst/>
          </a:prstGeom>
          <a:noFill/>
          <a:ln>
            <a:noFill/>
          </a:ln>
        </p:spPr>
      </p:pic>
      <p:pic>
        <p:nvPicPr>
          <p:cNvPr id="314" name="Google Shape;314;p33"/>
          <p:cNvPicPr preferRelativeResize="0"/>
          <p:nvPr/>
        </p:nvPicPr>
        <p:blipFill rotWithShape="1">
          <a:blip r:embed="rId7">
            <a:alphaModFix/>
          </a:blip>
          <a:srcRect b="0" l="0" r="0" t="0"/>
          <a:stretch/>
        </p:blipFill>
        <p:spPr>
          <a:xfrm>
            <a:off x="8249268" y="3035701"/>
            <a:ext cx="713371" cy="713371"/>
          </a:xfrm>
          <a:prstGeom prst="rect">
            <a:avLst/>
          </a:prstGeom>
          <a:noFill/>
          <a:ln>
            <a:noFill/>
          </a:ln>
        </p:spPr>
      </p:pic>
      <p:sp>
        <p:nvSpPr>
          <p:cNvPr id="315" name="Google Shape;315;p33"/>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316" name="Google Shape;316;p33"/>
          <p:cNvPicPr preferRelativeResize="0"/>
          <p:nvPr/>
        </p:nvPicPr>
        <p:blipFill rotWithShape="1">
          <a:blip r:embed="rId8">
            <a:alphaModFix/>
          </a:blip>
          <a:srcRect b="0" l="0" r="0" t="0"/>
          <a:stretch/>
        </p:blipFill>
        <p:spPr>
          <a:xfrm>
            <a:off x="6985893" y="4277336"/>
            <a:ext cx="4528828" cy="2132033"/>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0" name="Shape 1060"/>
        <p:cNvGrpSpPr/>
        <p:nvPr/>
      </p:nvGrpSpPr>
      <p:grpSpPr>
        <a:xfrm>
          <a:off x="0" y="0"/>
          <a:ext cx="0" cy="0"/>
          <a:chOff x="0" y="0"/>
          <a:chExt cx="0" cy="0"/>
        </a:xfrm>
      </p:grpSpPr>
      <p:sp>
        <p:nvSpPr>
          <p:cNvPr id="1061" name="Google Shape;1061;p78"/>
          <p:cNvSpPr/>
          <p:nvPr/>
        </p:nvSpPr>
        <p:spPr>
          <a:xfrm>
            <a:off x="490667" y="1775600"/>
            <a:ext cx="11076000" cy="4695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1062" name="Google Shape;1062;p78"/>
          <p:cNvSpPr txBox="1"/>
          <p:nvPr>
            <p:ph type="title"/>
          </p:nvPr>
        </p:nvSpPr>
        <p:spPr>
          <a:xfrm>
            <a:off x="546100" y="225318"/>
            <a:ext cx="11506500" cy="59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0" lang="en-US">
                <a:solidFill>
                  <a:srgbClr val="168FDF"/>
                </a:solidFill>
                <a:latin typeface="Open Sans"/>
                <a:ea typeface="Open Sans"/>
                <a:cs typeface="Open Sans"/>
                <a:sym typeface="Open Sans"/>
              </a:rPr>
              <a:t>Community Engagement</a:t>
            </a:r>
            <a:endParaRPr b="0">
              <a:solidFill>
                <a:srgbClr val="168FDF"/>
              </a:solidFill>
              <a:latin typeface="Open Sans"/>
              <a:ea typeface="Open Sans"/>
              <a:cs typeface="Open Sans"/>
              <a:sym typeface="Open Sans"/>
            </a:endParaRPr>
          </a:p>
        </p:txBody>
      </p:sp>
      <p:sp>
        <p:nvSpPr>
          <p:cNvPr id="1063" name="Google Shape;1063;p78"/>
          <p:cNvSpPr/>
          <p:nvPr/>
        </p:nvSpPr>
        <p:spPr>
          <a:xfrm>
            <a:off x="490700" y="1019325"/>
            <a:ext cx="11076000" cy="895200"/>
          </a:xfrm>
          <a:prstGeom prst="rect">
            <a:avLst/>
          </a:prstGeom>
          <a:gradFill>
            <a:gsLst>
              <a:gs pos="0">
                <a:schemeClr val="accent1"/>
              </a:gs>
              <a:gs pos="96000">
                <a:srgbClr val="660066"/>
              </a:gs>
              <a:gs pos="100000">
                <a:schemeClr val="accent2"/>
              </a:gs>
            </a:gsLst>
            <a:lin ang="2399547" scaled="0"/>
          </a:gra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1100"/>
              <a:buFont typeface="Arial"/>
              <a:buNone/>
            </a:pPr>
            <a:r>
              <a:rPr b="1" lang="en-US" sz="1700">
                <a:solidFill>
                  <a:schemeClr val="lt1"/>
                </a:solidFill>
                <a:latin typeface="Open Sans"/>
                <a:ea typeface="Open Sans"/>
                <a:cs typeface="Open Sans"/>
                <a:sym typeface="Open Sans"/>
              </a:rPr>
              <a:t>LF AI &amp; Data is a constellation of open source projects. Our members leverage many efforts to engage with our project’s ecosystems and share their stories. As a member you can participate in:</a:t>
            </a:r>
            <a:endParaRPr b="1" sz="1700">
              <a:solidFill>
                <a:srgbClr val="FFFFFF"/>
              </a:solidFill>
              <a:latin typeface="Open Sans"/>
              <a:ea typeface="Open Sans"/>
              <a:cs typeface="Open Sans"/>
              <a:sym typeface="Open Sans"/>
            </a:endParaRPr>
          </a:p>
        </p:txBody>
      </p:sp>
      <p:pic>
        <p:nvPicPr>
          <p:cNvPr id="1064" name="Google Shape;1064;p78"/>
          <p:cNvPicPr preferRelativeResize="0"/>
          <p:nvPr/>
        </p:nvPicPr>
        <p:blipFill>
          <a:blip r:embed="rId3">
            <a:alphaModFix/>
          </a:blip>
          <a:stretch>
            <a:fillRect/>
          </a:stretch>
        </p:blipFill>
        <p:spPr>
          <a:xfrm>
            <a:off x="6298917" y="3419775"/>
            <a:ext cx="634975" cy="635000"/>
          </a:xfrm>
          <a:prstGeom prst="rect">
            <a:avLst/>
          </a:prstGeom>
          <a:noFill/>
          <a:ln>
            <a:noFill/>
          </a:ln>
        </p:spPr>
      </p:pic>
      <p:sp>
        <p:nvSpPr>
          <p:cNvPr id="1065" name="Google Shape;1065;p78"/>
          <p:cNvSpPr txBox="1"/>
          <p:nvPr/>
        </p:nvSpPr>
        <p:spPr>
          <a:xfrm>
            <a:off x="6933900" y="1914533"/>
            <a:ext cx="4551900" cy="4556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US" sz="1600">
                <a:solidFill>
                  <a:schemeClr val="dk1"/>
                </a:solidFill>
                <a:latin typeface="Open Sans"/>
                <a:ea typeface="Open Sans"/>
                <a:cs typeface="Open Sans"/>
                <a:sym typeface="Open Sans"/>
              </a:rPr>
              <a:t>BI &amp; AI </a:t>
            </a:r>
            <a:endParaRPr b="1"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latin typeface="Open Sans"/>
                <a:ea typeface="Open Sans"/>
                <a:cs typeface="Open Sans"/>
                <a:sym typeface="Open Sans"/>
              </a:rPr>
              <a:t>Integrate the power of AI and BI to make it CI (Cognitive Intelligence) by combing the speed machines accelerate (AI) with the direction intuited by human insight (BI).</a:t>
            </a:r>
            <a:endParaRPr>
              <a:solidFill>
                <a:srgbClr val="676767"/>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7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US" sz="1600">
                <a:solidFill>
                  <a:schemeClr val="dk1"/>
                </a:solidFill>
                <a:latin typeface="Open Sans"/>
                <a:ea typeface="Open Sans"/>
                <a:cs typeface="Open Sans"/>
                <a:sym typeface="Open Sans"/>
              </a:rPr>
              <a:t>LF AI &amp; Data Day</a:t>
            </a:r>
            <a:endParaRPr b="1"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solidFill>
                  <a:schemeClr val="dk1"/>
                </a:solidFill>
                <a:latin typeface="Open Sans"/>
                <a:ea typeface="Open Sans"/>
                <a:cs typeface="Open Sans"/>
                <a:sym typeface="Open Sans"/>
              </a:rPr>
              <a:t>A 1-day event organized multiple times per year focused on specific technical projects and collaboration ongoing in LF AI &amp; Data </a:t>
            </a:r>
            <a:endParaRPr b="1" sz="15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US" sz="1300">
                <a:solidFill>
                  <a:schemeClr val="dk1"/>
                </a:solidFill>
                <a:latin typeface="Open Sans"/>
                <a:ea typeface="Open Sans"/>
                <a:cs typeface="Open Sans"/>
                <a:sym typeface="Open Sans"/>
              </a:rPr>
              <a:t> </a:t>
            </a:r>
            <a:endParaRPr sz="13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300">
              <a:latin typeface="Open Sans"/>
              <a:ea typeface="Open Sans"/>
              <a:cs typeface="Open Sans"/>
              <a:sym typeface="Open Sans"/>
            </a:endParaRPr>
          </a:p>
        </p:txBody>
      </p:sp>
      <p:sp>
        <p:nvSpPr>
          <p:cNvPr id="1066" name="Google Shape;1066;p78"/>
          <p:cNvSpPr txBox="1"/>
          <p:nvPr/>
        </p:nvSpPr>
        <p:spPr>
          <a:xfrm>
            <a:off x="1350567" y="1914533"/>
            <a:ext cx="4551900" cy="4556700"/>
          </a:xfrm>
          <a:prstGeom prst="rect">
            <a:avLst/>
          </a:prstGeom>
          <a:noFill/>
          <a:ln>
            <a:noFill/>
          </a:ln>
        </p:spPr>
        <p:txBody>
          <a:bodyPr anchorCtr="0" anchor="ctr" bIns="121900" lIns="121900" spcFirstLastPara="1" rIns="121900" wrap="square" tIns="121900">
            <a:noAutofit/>
          </a:bodyPr>
          <a:lstStyle/>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Open Sans"/>
                <a:ea typeface="Open Sans"/>
                <a:cs typeface="Open Sans"/>
                <a:sym typeface="Open Sans"/>
              </a:rPr>
              <a:t>ML Workflow and Interoperability </a:t>
            </a:r>
            <a:endParaRPr b="1" sz="1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lang="en-US">
                <a:latin typeface="Open Sans"/>
                <a:ea typeface="Open Sans"/>
                <a:cs typeface="Open Sans"/>
                <a:sym typeface="Open Sans"/>
              </a:rPr>
              <a:t>Design a reference architecture for end-to-end ML Workflow and provide a reference implementation using hosted projects. facilitate integration and interop across projects. </a:t>
            </a:r>
            <a:endParaRPr b="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t/>
            </a:r>
            <a:endParaRPr b="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100"/>
              <a:buFont typeface="Arial"/>
              <a:buNone/>
            </a:pPr>
            <a:r>
              <a:rPr b="1" lang="en-US" sz="1600">
                <a:solidFill>
                  <a:schemeClr val="dk1"/>
                </a:solidFill>
                <a:latin typeface="Open Sans"/>
                <a:ea typeface="Open Sans"/>
                <a:cs typeface="Open Sans"/>
                <a:sym typeface="Open Sans"/>
              </a:rPr>
              <a:t>Trusted AI</a:t>
            </a:r>
            <a:endParaRPr b="1" sz="1600">
              <a:solidFill>
                <a:schemeClr val="dk1"/>
              </a:solidFill>
              <a:latin typeface="Open Sans"/>
              <a:ea typeface="Open Sans"/>
              <a:cs typeface="Open Sans"/>
              <a:sym typeface="Open Sans"/>
            </a:endParaRPr>
          </a:p>
          <a:p>
            <a:pPr indent="0" lvl="0" marL="0" rtl="0" algn="l">
              <a:spcBef>
                <a:spcPts val="0"/>
              </a:spcBef>
              <a:spcAft>
                <a:spcPts val="0"/>
              </a:spcAft>
              <a:buNone/>
            </a:pPr>
            <a:r>
              <a:rPr lang="en-US">
                <a:solidFill>
                  <a:schemeClr val="dk1"/>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b="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6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US" sz="1600">
                <a:solidFill>
                  <a:schemeClr val="dk1"/>
                </a:solidFill>
                <a:latin typeface="Open Sans"/>
                <a:ea typeface="Open Sans"/>
                <a:cs typeface="Open Sans"/>
                <a:sym typeface="Open Sans"/>
              </a:rPr>
              <a:t>DataOps</a:t>
            </a:r>
            <a:endParaRPr sz="1300">
              <a:solidFill>
                <a:schemeClr val="dk1"/>
              </a:solidFill>
              <a:latin typeface="Open Sans"/>
              <a:ea typeface="Open Sans"/>
              <a:cs typeface="Open Sans"/>
              <a:sym typeface="Open Sans"/>
            </a:endParaRPr>
          </a:p>
          <a:p>
            <a:pPr indent="0" lvl="0" marL="0" rtl="0" algn="l">
              <a:spcBef>
                <a:spcPts val="0"/>
              </a:spcBef>
              <a:spcAft>
                <a:spcPts val="0"/>
              </a:spcAft>
              <a:buNone/>
            </a:pPr>
            <a:r>
              <a:rPr lang="en-US">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 leading to increased innovation. </a:t>
            </a:r>
            <a:endParaRPr sz="13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br>
              <a:rPr lang="en-US" sz="1300">
                <a:solidFill>
                  <a:schemeClr val="dk1"/>
                </a:solidFill>
                <a:latin typeface="Open Sans"/>
                <a:ea typeface="Open Sans"/>
                <a:cs typeface="Open Sans"/>
                <a:sym typeface="Open Sans"/>
              </a:rPr>
            </a:br>
            <a:r>
              <a:rPr lang="en-US" sz="1300">
                <a:solidFill>
                  <a:schemeClr val="dk1"/>
                </a:solidFill>
                <a:latin typeface="Open Sans"/>
                <a:ea typeface="Open Sans"/>
                <a:cs typeface="Open Sans"/>
                <a:sym typeface="Open Sans"/>
              </a:rPr>
              <a:t> </a:t>
            </a:r>
            <a:endParaRPr sz="13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0" lvl="0" marL="1219200" rtl="0" algn="l">
              <a:lnSpc>
                <a:spcPct val="100000"/>
              </a:lnSpc>
              <a:spcBef>
                <a:spcPts val="0"/>
              </a:spcBef>
              <a:spcAft>
                <a:spcPts val="0"/>
              </a:spcAft>
              <a:buNone/>
            </a:pPr>
            <a:r>
              <a:t/>
            </a:r>
            <a:endParaRPr sz="1300">
              <a:solidFill>
                <a:schemeClr val="dk1"/>
              </a:solidFill>
              <a:latin typeface="Century Gothic"/>
              <a:ea typeface="Century Gothic"/>
              <a:cs typeface="Century Gothic"/>
              <a:sym typeface="Century Gothic"/>
            </a:endParaRPr>
          </a:p>
        </p:txBody>
      </p:sp>
      <p:pic>
        <p:nvPicPr>
          <p:cNvPr id="1067" name="Google Shape;1067;p78"/>
          <p:cNvPicPr preferRelativeResize="0"/>
          <p:nvPr/>
        </p:nvPicPr>
        <p:blipFill>
          <a:blip r:embed="rId4">
            <a:alphaModFix/>
          </a:blip>
          <a:stretch>
            <a:fillRect/>
          </a:stretch>
        </p:blipFill>
        <p:spPr>
          <a:xfrm>
            <a:off x="6298925" y="2056588"/>
            <a:ext cx="634975" cy="634975"/>
          </a:xfrm>
          <a:prstGeom prst="rect">
            <a:avLst/>
          </a:prstGeom>
          <a:noFill/>
          <a:ln>
            <a:noFill/>
          </a:ln>
        </p:spPr>
      </p:pic>
      <p:pic>
        <p:nvPicPr>
          <p:cNvPr id="1068" name="Google Shape;1068;p78"/>
          <p:cNvPicPr preferRelativeResize="0"/>
          <p:nvPr/>
        </p:nvPicPr>
        <p:blipFill>
          <a:blip r:embed="rId5">
            <a:alphaModFix/>
          </a:blip>
          <a:stretch>
            <a:fillRect/>
          </a:stretch>
        </p:blipFill>
        <p:spPr>
          <a:xfrm>
            <a:off x="697301" y="3419775"/>
            <a:ext cx="634975" cy="634994"/>
          </a:xfrm>
          <a:prstGeom prst="rect">
            <a:avLst/>
          </a:prstGeom>
          <a:noFill/>
          <a:ln>
            <a:noFill/>
          </a:ln>
        </p:spPr>
      </p:pic>
      <p:pic>
        <p:nvPicPr>
          <p:cNvPr id="1069" name="Google Shape;1069;p78"/>
          <p:cNvPicPr preferRelativeResize="0"/>
          <p:nvPr/>
        </p:nvPicPr>
        <p:blipFill>
          <a:blip r:embed="rId6">
            <a:alphaModFix/>
          </a:blip>
          <a:stretch>
            <a:fillRect/>
          </a:stretch>
        </p:blipFill>
        <p:spPr>
          <a:xfrm>
            <a:off x="697313" y="5080150"/>
            <a:ext cx="634975" cy="634975"/>
          </a:xfrm>
          <a:prstGeom prst="rect">
            <a:avLst/>
          </a:prstGeom>
          <a:noFill/>
          <a:ln>
            <a:noFill/>
          </a:ln>
        </p:spPr>
      </p:pic>
      <p:pic>
        <p:nvPicPr>
          <p:cNvPr id="1070" name="Google Shape;1070;p78"/>
          <p:cNvPicPr preferRelativeResize="0"/>
          <p:nvPr/>
        </p:nvPicPr>
        <p:blipFill>
          <a:blip r:embed="rId7">
            <a:alphaModFix/>
          </a:blip>
          <a:stretch>
            <a:fillRect/>
          </a:stretch>
        </p:blipFill>
        <p:spPr>
          <a:xfrm>
            <a:off x="719450" y="2078725"/>
            <a:ext cx="590700" cy="5907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79"/>
          <p:cNvSpPr/>
          <p:nvPr/>
        </p:nvSpPr>
        <p:spPr>
          <a:xfrm>
            <a:off x="490675" y="2244675"/>
            <a:ext cx="11076000" cy="37665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1076" name="Google Shape;1076;p79"/>
          <p:cNvSpPr txBox="1"/>
          <p:nvPr>
            <p:ph type="title"/>
          </p:nvPr>
        </p:nvSpPr>
        <p:spPr>
          <a:xfrm>
            <a:off x="546100" y="225318"/>
            <a:ext cx="11506500" cy="590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0" lang="en-US">
                <a:solidFill>
                  <a:srgbClr val="168FDF"/>
                </a:solidFill>
                <a:latin typeface="Open Sans"/>
                <a:ea typeface="Open Sans"/>
                <a:cs typeface="Open Sans"/>
                <a:sym typeface="Open Sans"/>
              </a:rPr>
              <a:t>Thought Leadership</a:t>
            </a:r>
            <a:endParaRPr b="0">
              <a:solidFill>
                <a:srgbClr val="168FDF"/>
              </a:solidFill>
              <a:latin typeface="Open Sans"/>
              <a:ea typeface="Open Sans"/>
              <a:cs typeface="Open Sans"/>
              <a:sym typeface="Open Sans"/>
            </a:endParaRPr>
          </a:p>
        </p:txBody>
      </p:sp>
      <p:sp>
        <p:nvSpPr>
          <p:cNvPr id="1077" name="Google Shape;1077;p79"/>
          <p:cNvSpPr txBox="1"/>
          <p:nvPr/>
        </p:nvSpPr>
        <p:spPr>
          <a:xfrm>
            <a:off x="1434975" y="2383602"/>
            <a:ext cx="4551900" cy="3627600"/>
          </a:xfrm>
          <a:prstGeom prst="rect">
            <a:avLst/>
          </a:prstGeom>
          <a:noFill/>
          <a:ln>
            <a:noFill/>
          </a:ln>
        </p:spPr>
        <p:txBody>
          <a:bodyPr anchorCtr="0" anchor="ctr" bIns="121900" lIns="121900" spcFirstLastPara="1" rIns="121900" wrap="square" tIns="121900">
            <a:noAutofit/>
          </a:bodyPr>
          <a:lstStyle/>
          <a:p>
            <a:pPr indent="0" lvl="0" marL="0" rtl="0" algn="l">
              <a:lnSpc>
                <a:spcPct val="100000"/>
              </a:lnSpc>
              <a:spcBef>
                <a:spcPts val="0"/>
              </a:spcBef>
              <a:spcAft>
                <a:spcPts val="0"/>
              </a:spcAft>
              <a:buNone/>
            </a:pPr>
            <a:r>
              <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t/>
            </a:r>
            <a:endParaRPr b="1" sz="1600">
              <a:latin typeface="Open Sans"/>
              <a:ea typeface="Open Sans"/>
              <a:cs typeface="Open Sans"/>
              <a:sym typeface="Open Sans"/>
            </a:endParaRPr>
          </a:p>
          <a:p>
            <a:pPr indent="0" lvl="0" marL="0" rtl="0" algn="l">
              <a:lnSpc>
                <a:spcPct val="100000"/>
              </a:lnSpc>
              <a:spcBef>
                <a:spcPts val="0"/>
              </a:spcBef>
              <a:spcAft>
                <a:spcPts val="0"/>
              </a:spcAft>
              <a:buNone/>
            </a:pPr>
            <a:r>
              <a:rPr b="1" lang="en-US" sz="1600">
                <a:latin typeface="Open Sans"/>
                <a:ea typeface="Open Sans"/>
                <a:cs typeface="Open Sans"/>
                <a:sym typeface="Open Sans"/>
              </a:rPr>
              <a:t>Governing Board Participation</a:t>
            </a:r>
            <a:endParaRPr b="1" sz="1600">
              <a:solidFill>
                <a:schemeClr val="accent2"/>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Participate in elections to serve on the Governing Board to oversee the vision of LF AI &amp; Data and work with the TAC. </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3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US" sz="1600">
                <a:solidFill>
                  <a:schemeClr val="dk1"/>
                </a:solidFill>
                <a:latin typeface="Open Sans"/>
                <a:ea typeface="Open Sans"/>
                <a:cs typeface="Open Sans"/>
                <a:sym typeface="Open Sans"/>
              </a:rPr>
              <a:t>Engagement with other Foundations and Industry Consortia </a:t>
            </a:r>
            <a:endParaRPr b="1" sz="1600">
              <a:solidFill>
                <a:schemeClr val="accent2"/>
              </a:solidFill>
              <a:latin typeface="Open Sans"/>
              <a:ea typeface="Open Sans"/>
              <a:cs typeface="Open Sans"/>
              <a:sym typeface="Open Sans"/>
            </a:endParaRPr>
          </a:p>
          <a:p>
            <a:pPr indent="0" lvl="0" marL="0" rtl="0" algn="l">
              <a:spcBef>
                <a:spcPts val="0"/>
              </a:spcBef>
              <a:spcAft>
                <a:spcPts val="0"/>
              </a:spcAft>
              <a:buNone/>
            </a:pPr>
            <a:r>
              <a:rPr lang="en-US">
                <a:solidFill>
                  <a:schemeClr val="dk1"/>
                </a:solidFill>
                <a:latin typeface="Open Sans"/>
                <a:ea typeface="Open Sans"/>
                <a:cs typeface="Open Sans"/>
                <a:sym typeface="Open Sans"/>
              </a:rPr>
              <a:t>Participate in establishing collaborations with other umbrella foundations under the LF and broadly with other industry consortia organizations.</a:t>
            </a:r>
            <a:endParaRPr sz="13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sz="13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br>
              <a:rPr lang="en-US" sz="1300">
                <a:solidFill>
                  <a:schemeClr val="dk1"/>
                </a:solidFill>
                <a:latin typeface="Century Gothic"/>
                <a:ea typeface="Century Gothic"/>
                <a:cs typeface="Century Gothic"/>
                <a:sym typeface="Century Gothic"/>
              </a:rPr>
            </a:br>
            <a:endParaRPr sz="1300">
              <a:solidFill>
                <a:schemeClr val="dk1"/>
              </a:solidFill>
              <a:latin typeface="Century Gothic"/>
              <a:ea typeface="Century Gothic"/>
              <a:cs typeface="Century Gothic"/>
              <a:sym typeface="Century Gothic"/>
            </a:endParaRPr>
          </a:p>
        </p:txBody>
      </p:sp>
      <p:sp>
        <p:nvSpPr>
          <p:cNvPr id="1078" name="Google Shape;1078;p79"/>
          <p:cNvSpPr txBox="1"/>
          <p:nvPr/>
        </p:nvSpPr>
        <p:spPr>
          <a:xfrm>
            <a:off x="6933900" y="2396925"/>
            <a:ext cx="4551900" cy="36276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0"/>
              </a:spcBef>
              <a:spcAft>
                <a:spcPts val="0"/>
              </a:spcAft>
              <a:buNone/>
            </a:pPr>
            <a:br>
              <a:rPr lang="en-US" sz="1300">
                <a:solidFill>
                  <a:schemeClr val="dk1"/>
                </a:solidFill>
                <a:latin typeface="Open Sans"/>
                <a:ea typeface="Open Sans"/>
                <a:cs typeface="Open Sans"/>
                <a:sym typeface="Open Sans"/>
              </a:rPr>
            </a:br>
            <a:r>
              <a:rPr b="1" lang="en-US" sz="1600">
                <a:solidFill>
                  <a:schemeClr val="dk1"/>
                </a:solidFill>
                <a:latin typeface="Open Sans"/>
                <a:ea typeface="Open Sans"/>
                <a:cs typeface="Open Sans"/>
                <a:sym typeface="Open Sans"/>
              </a:rPr>
              <a:t>Technical Advisory Council Leadership  </a:t>
            </a:r>
            <a:endParaRPr b="1" sz="1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1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US" sz="1600">
                <a:solidFill>
                  <a:schemeClr val="dk1"/>
                </a:solidFill>
                <a:latin typeface="Open Sans"/>
                <a:ea typeface="Open Sans"/>
                <a:cs typeface="Open Sans"/>
                <a:sym typeface="Open Sans"/>
              </a:rPr>
              <a:t>I</a:t>
            </a:r>
            <a:r>
              <a:rPr b="1" lang="en-US" sz="1600">
                <a:solidFill>
                  <a:schemeClr val="dk1"/>
                </a:solidFill>
                <a:latin typeface="Open Sans"/>
                <a:ea typeface="Open Sans"/>
                <a:cs typeface="Open Sans"/>
                <a:sym typeface="Open Sans"/>
              </a:rPr>
              <a:t>nteractive Landscape Placement</a:t>
            </a:r>
            <a:endParaRPr b="1" sz="16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US">
                <a:solidFill>
                  <a:schemeClr val="dk1"/>
                </a:solidFill>
                <a:latin typeface="Open Sans"/>
                <a:ea typeface="Open Sans"/>
                <a:cs typeface="Open Sans"/>
                <a:sym typeface="Open Sans"/>
              </a:rPr>
              <a:t>Our landscape is a comprehensive view of all open source AI and Data critical projects</a:t>
            </a:r>
            <a:r>
              <a:rPr lang="en-US">
                <a:solidFill>
                  <a:schemeClr val="dk1"/>
                </a:solidFill>
                <a:latin typeface="Open Sans"/>
                <a:ea typeface="Open Sans"/>
                <a:cs typeface="Open Sans"/>
                <a:sym typeface="Open Sans"/>
              </a:rPr>
              <a:t> in the ecosystem. Anyone looking to adopt open source AI and Data projects comes here to review what technologies they should assess and adopt. </a:t>
            </a:r>
            <a:endParaRPr b="1">
              <a:latin typeface="Century Gothic"/>
              <a:ea typeface="Century Gothic"/>
              <a:cs typeface="Century Gothic"/>
              <a:sym typeface="Century Gothic"/>
            </a:endParaRPr>
          </a:p>
        </p:txBody>
      </p:sp>
      <p:sp>
        <p:nvSpPr>
          <p:cNvPr id="1079" name="Google Shape;1079;p79"/>
          <p:cNvSpPr/>
          <p:nvPr/>
        </p:nvSpPr>
        <p:spPr>
          <a:xfrm>
            <a:off x="490700" y="1488400"/>
            <a:ext cx="11076000" cy="895200"/>
          </a:xfrm>
          <a:prstGeom prst="rect">
            <a:avLst/>
          </a:prstGeom>
          <a:gradFill>
            <a:gsLst>
              <a:gs pos="0">
                <a:schemeClr val="accent1"/>
              </a:gs>
              <a:gs pos="96000">
                <a:srgbClr val="660066"/>
              </a:gs>
              <a:gs pos="100000">
                <a:schemeClr val="accent2"/>
              </a:gs>
            </a:gsLst>
            <a:lin ang="2399547" scaled="0"/>
          </a:gradFill>
          <a:ln>
            <a:noFill/>
          </a:ln>
        </p:spPr>
        <p:txBody>
          <a:bodyPr anchorCtr="0" anchor="ctr" bIns="121900" lIns="121900" spcFirstLastPara="1" rIns="121900" wrap="square" tIns="121900">
            <a:noAutofit/>
          </a:bodyPr>
          <a:lstStyle/>
          <a:p>
            <a:pPr indent="0" lvl="0" marL="0" rtl="0" algn="ctr">
              <a:lnSpc>
                <a:spcPct val="115000"/>
              </a:lnSpc>
              <a:spcBef>
                <a:spcPts val="0"/>
              </a:spcBef>
              <a:spcAft>
                <a:spcPts val="0"/>
              </a:spcAft>
              <a:buClr>
                <a:schemeClr val="dk1"/>
              </a:buClr>
              <a:buSzPts val="1500"/>
              <a:buFont typeface="Arial"/>
              <a:buNone/>
            </a:pPr>
            <a:r>
              <a:rPr b="1" lang="en-US" sz="1700">
                <a:solidFill>
                  <a:srgbClr val="FFFFFF"/>
                </a:solidFill>
                <a:latin typeface="Open Sans"/>
                <a:ea typeface="Open Sans"/>
                <a:cs typeface="Open Sans"/>
                <a:sym typeface="Open Sans"/>
              </a:rPr>
              <a:t>Members of the LF AI &amp; Data can network and help shape the open source AI and Data market.  </a:t>
            </a:r>
            <a:endParaRPr b="1" sz="17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1500"/>
              <a:buFont typeface="Arial"/>
              <a:buNone/>
            </a:pPr>
            <a:r>
              <a:rPr b="1" lang="en-US" sz="1700">
                <a:solidFill>
                  <a:srgbClr val="FFFFFF"/>
                </a:solidFill>
                <a:latin typeface="Open Sans"/>
                <a:ea typeface="Open Sans"/>
                <a:cs typeface="Open Sans"/>
                <a:sym typeface="Open Sans"/>
              </a:rPr>
              <a:t>As a member you can participate in:</a:t>
            </a:r>
            <a:endParaRPr b="1" sz="1700">
              <a:solidFill>
                <a:srgbClr val="FFFFFF"/>
              </a:solidFill>
              <a:latin typeface="Open Sans"/>
              <a:ea typeface="Open Sans"/>
              <a:cs typeface="Open Sans"/>
              <a:sym typeface="Open Sans"/>
            </a:endParaRPr>
          </a:p>
        </p:txBody>
      </p:sp>
      <p:pic>
        <p:nvPicPr>
          <p:cNvPr id="1080" name="Google Shape;1080;p79"/>
          <p:cNvPicPr preferRelativeResize="0"/>
          <p:nvPr/>
        </p:nvPicPr>
        <p:blipFill>
          <a:blip r:embed="rId3">
            <a:alphaModFix/>
          </a:blip>
          <a:stretch>
            <a:fillRect/>
          </a:stretch>
        </p:blipFill>
        <p:spPr>
          <a:xfrm>
            <a:off x="647650" y="2674225"/>
            <a:ext cx="787325" cy="708000"/>
          </a:xfrm>
          <a:prstGeom prst="rect">
            <a:avLst/>
          </a:prstGeom>
          <a:noFill/>
          <a:ln>
            <a:noFill/>
          </a:ln>
        </p:spPr>
      </p:pic>
      <p:pic>
        <p:nvPicPr>
          <p:cNvPr id="1081" name="Google Shape;1081;p79"/>
          <p:cNvPicPr preferRelativeResize="0"/>
          <p:nvPr/>
        </p:nvPicPr>
        <p:blipFill>
          <a:blip r:embed="rId4">
            <a:alphaModFix/>
          </a:blip>
          <a:stretch>
            <a:fillRect/>
          </a:stretch>
        </p:blipFill>
        <p:spPr>
          <a:xfrm>
            <a:off x="6146575" y="4069400"/>
            <a:ext cx="787325" cy="708000"/>
          </a:xfrm>
          <a:prstGeom prst="rect">
            <a:avLst/>
          </a:prstGeom>
          <a:noFill/>
          <a:ln>
            <a:noFill/>
          </a:ln>
        </p:spPr>
      </p:pic>
      <p:pic>
        <p:nvPicPr>
          <p:cNvPr id="1082" name="Google Shape;1082;p79"/>
          <p:cNvPicPr preferRelativeResize="0"/>
          <p:nvPr/>
        </p:nvPicPr>
        <p:blipFill>
          <a:blip r:embed="rId5">
            <a:alphaModFix/>
          </a:blip>
          <a:stretch>
            <a:fillRect/>
          </a:stretch>
        </p:blipFill>
        <p:spPr>
          <a:xfrm>
            <a:off x="647650" y="4069400"/>
            <a:ext cx="787325" cy="708000"/>
          </a:xfrm>
          <a:prstGeom prst="rect">
            <a:avLst/>
          </a:prstGeom>
          <a:noFill/>
          <a:ln>
            <a:noFill/>
          </a:ln>
        </p:spPr>
      </p:pic>
      <p:pic>
        <p:nvPicPr>
          <p:cNvPr id="1083" name="Google Shape;1083;p79"/>
          <p:cNvPicPr preferRelativeResize="0"/>
          <p:nvPr/>
        </p:nvPicPr>
        <p:blipFill>
          <a:blip r:embed="rId6">
            <a:alphaModFix/>
          </a:blip>
          <a:stretch>
            <a:fillRect/>
          </a:stretch>
        </p:blipFill>
        <p:spPr>
          <a:xfrm>
            <a:off x="6146563" y="2674225"/>
            <a:ext cx="787325" cy="7080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0"/>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Annual Dues</a:t>
            </a:r>
            <a:endParaRPr sz="2400"/>
          </a:p>
        </p:txBody>
      </p:sp>
      <p:sp>
        <p:nvSpPr>
          <p:cNvPr id="1090" name="Google Shape;1090;p8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091" name="Google Shape;1091;p80"/>
          <p:cNvSpPr/>
          <p:nvPr/>
        </p:nvSpPr>
        <p:spPr>
          <a:xfrm>
            <a:off x="410875" y="2289880"/>
            <a:ext cx="2630400" cy="693900"/>
          </a:xfrm>
          <a:prstGeom prst="rect">
            <a:avLst/>
          </a:prstGeom>
          <a:solidFill>
            <a:srgbClr val="223D95"/>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Open Sans"/>
                <a:ea typeface="Open Sans"/>
                <a:cs typeface="Open Sans"/>
                <a:sym typeface="Open Sans"/>
              </a:rPr>
              <a:t>Premier Member</a:t>
            </a:r>
            <a:endParaRPr sz="2000">
              <a:solidFill>
                <a:srgbClr val="FFFFFF"/>
              </a:solidFill>
              <a:latin typeface="Open Sans"/>
              <a:ea typeface="Open Sans"/>
              <a:cs typeface="Open Sans"/>
              <a:sym typeface="Open Sans"/>
            </a:endParaRPr>
          </a:p>
        </p:txBody>
      </p:sp>
      <p:sp>
        <p:nvSpPr>
          <p:cNvPr id="1092" name="Google Shape;1092;p80"/>
          <p:cNvSpPr/>
          <p:nvPr/>
        </p:nvSpPr>
        <p:spPr>
          <a:xfrm>
            <a:off x="410875" y="3088862"/>
            <a:ext cx="2630400" cy="2089500"/>
          </a:xfrm>
          <a:prstGeom prst="rect">
            <a:avLst/>
          </a:prstGeom>
          <a:solidFill>
            <a:srgbClr val="3C78D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Open Sans"/>
                <a:ea typeface="Open Sans"/>
                <a:cs typeface="Open Sans"/>
                <a:sym typeface="Open Sans"/>
              </a:rPr>
              <a:t>General Member</a:t>
            </a:r>
            <a:endParaRPr>
              <a:solidFill>
                <a:srgbClr val="3F3F3F"/>
              </a:solidFill>
              <a:latin typeface="Open Sans"/>
              <a:ea typeface="Open Sans"/>
              <a:cs typeface="Open Sans"/>
              <a:sym typeface="Open Sans"/>
            </a:endParaRPr>
          </a:p>
        </p:txBody>
      </p:sp>
      <p:sp>
        <p:nvSpPr>
          <p:cNvPr id="1093" name="Google Shape;1093;p80"/>
          <p:cNvSpPr/>
          <p:nvPr/>
        </p:nvSpPr>
        <p:spPr>
          <a:xfrm>
            <a:off x="7532014" y="2301065"/>
            <a:ext cx="4239300" cy="693900"/>
          </a:xfrm>
          <a:prstGeom prst="rect">
            <a:avLst/>
          </a:prstGeom>
          <a:solidFill>
            <a:srgbClr val="223D95"/>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1800">
                <a:solidFill>
                  <a:srgbClr val="FFFFFF"/>
                </a:solidFill>
                <a:latin typeface="Open Sans"/>
                <a:ea typeface="Open Sans"/>
                <a:cs typeface="Open Sans"/>
                <a:sym typeface="Open Sans"/>
              </a:rPr>
              <a:t>$100,000</a:t>
            </a:r>
            <a:endParaRPr sz="1800">
              <a:solidFill>
                <a:srgbClr val="FFFFFF"/>
              </a:solidFill>
              <a:latin typeface="Open Sans"/>
              <a:ea typeface="Open Sans"/>
              <a:cs typeface="Open Sans"/>
              <a:sym typeface="Open Sans"/>
            </a:endParaRPr>
          </a:p>
        </p:txBody>
      </p:sp>
      <p:sp>
        <p:nvSpPr>
          <p:cNvPr id="1094" name="Google Shape;1094;p80"/>
          <p:cNvSpPr/>
          <p:nvPr/>
        </p:nvSpPr>
        <p:spPr>
          <a:xfrm>
            <a:off x="7532014" y="3100023"/>
            <a:ext cx="4239300" cy="2089500"/>
          </a:xfrm>
          <a:prstGeom prst="rect">
            <a:avLst/>
          </a:prstGeom>
          <a:solidFill>
            <a:srgbClr val="3C78D8"/>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lang="en-US" sz="1800">
                <a:solidFill>
                  <a:srgbClr val="FFFFFF"/>
                </a:solidFill>
                <a:latin typeface="Open Sans"/>
                <a:ea typeface="Open Sans"/>
                <a:cs typeface="Open Sans"/>
                <a:sym typeface="Open Sans"/>
              </a:rPr>
              <a:t>5,000 employees +:  		$25,000                   </a:t>
            </a:r>
            <a:endParaRPr sz="18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1800">
                <a:solidFill>
                  <a:srgbClr val="FFFFFF"/>
                </a:solidFill>
                <a:latin typeface="Open Sans"/>
                <a:ea typeface="Open Sans"/>
                <a:cs typeface="Open Sans"/>
                <a:sym typeface="Open Sans"/>
              </a:rPr>
              <a:t>2,000 - 4,999:  			$15,000 </a:t>
            </a:r>
            <a:endParaRPr sz="18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1800">
                <a:solidFill>
                  <a:srgbClr val="FFFFFF"/>
                </a:solidFill>
                <a:latin typeface="Open Sans"/>
                <a:ea typeface="Open Sans"/>
                <a:cs typeface="Open Sans"/>
                <a:sym typeface="Open Sans"/>
              </a:rPr>
              <a:t>500 - 1,999:  				$10,000 </a:t>
            </a:r>
            <a:endParaRPr sz="18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US" sz="1800">
                <a:solidFill>
                  <a:srgbClr val="FFFFFF"/>
                </a:solidFill>
                <a:latin typeface="Open Sans"/>
                <a:ea typeface="Open Sans"/>
                <a:cs typeface="Open Sans"/>
                <a:sym typeface="Open Sans"/>
              </a:rPr>
              <a:t>Up to 499 employees: 	$5,000</a:t>
            </a:r>
            <a:endParaRPr sz="1800">
              <a:solidFill>
                <a:srgbClr val="FFFFFF"/>
              </a:solidFill>
              <a:latin typeface="Open Sans"/>
              <a:ea typeface="Open Sans"/>
              <a:cs typeface="Open Sans"/>
              <a:sym typeface="Open Sans"/>
            </a:endParaRPr>
          </a:p>
        </p:txBody>
      </p:sp>
      <p:sp>
        <p:nvSpPr>
          <p:cNvPr id="1095" name="Google Shape;1095;p80"/>
          <p:cNvSpPr/>
          <p:nvPr/>
        </p:nvSpPr>
        <p:spPr>
          <a:xfrm>
            <a:off x="7528663" y="1497224"/>
            <a:ext cx="4239300" cy="693900"/>
          </a:xfrm>
          <a:prstGeom prst="rect">
            <a:avLst/>
          </a:prstGeom>
          <a:solidFill>
            <a:schemeClr val="accent4"/>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b="1" lang="en-US" sz="1600">
                <a:solidFill>
                  <a:srgbClr val="FFFFFF"/>
                </a:solidFill>
                <a:latin typeface="Open Sans"/>
                <a:ea typeface="Open Sans"/>
                <a:cs typeface="Open Sans"/>
                <a:sym typeface="Open Sans"/>
              </a:rPr>
              <a:t>Existing Linux Foundation Member</a:t>
            </a:r>
            <a:endParaRPr b="1" sz="1600">
              <a:solidFill>
                <a:srgbClr val="FFFFFF"/>
              </a:solidFill>
              <a:latin typeface="Open Sans"/>
              <a:ea typeface="Open Sans"/>
              <a:cs typeface="Open Sans"/>
              <a:sym typeface="Open Sans"/>
            </a:endParaRPr>
          </a:p>
        </p:txBody>
      </p:sp>
      <p:sp>
        <p:nvSpPr>
          <p:cNvPr id="1096" name="Google Shape;1096;p80"/>
          <p:cNvSpPr/>
          <p:nvPr/>
        </p:nvSpPr>
        <p:spPr>
          <a:xfrm>
            <a:off x="3167638" y="2297994"/>
            <a:ext cx="4239300" cy="693900"/>
          </a:xfrm>
          <a:prstGeom prst="rect">
            <a:avLst/>
          </a:prstGeom>
          <a:solidFill>
            <a:srgbClr val="223D95"/>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1800">
                <a:solidFill>
                  <a:srgbClr val="FFFFFF"/>
                </a:solidFill>
                <a:latin typeface="Open Sans"/>
                <a:ea typeface="Open Sans"/>
                <a:cs typeface="Open Sans"/>
                <a:sym typeface="Open Sans"/>
              </a:rPr>
              <a:t>$120,000</a:t>
            </a:r>
            <a:endParaRPr sz="1800">
              <a:solidFill>
                <a:srgbClr val="FFFFFF"/>
              </a:solidFill>
              <a:latin typeface="Open Sans"/>
              <a:ea typeface="Open Sans"/>
              <a:cs typeface="Open Sans"/>
              <a:sym typeface="Open Sans"/>
            </a:endParaRPr>
          </a:p>
        </p:txBody>
      </p:sp>
      <p:sp>
        <p:nvSpPr>
          <p:cNvPr id="1097" name="Google Shape;1097;p80"/>
          <p:cNvSpPr/>
          <p:nvPr/>
        </p:nvSpPr>
        <p:spPr>
          <a:xfrm>
            <a:off x="3167638" y="3096981"/>
            <a:ext cx="4239300" cy="2089500"/>
          </a:xfrm>
          <a:prstGeom prst="rect">
            <a:avLst/>
          </a:prstGeom>
          <a:solidFill>
            <a:srgbClr val="3C78D8"/>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lang="en-US" sz="1800">
                <a:solidFill>
                  <a:srgbClr val="FFFFFF"/>
                </a:solidFill>
                <a:latin typeface="Open Sans"/>
                <a:ea typeface="Open Sans"/>
                <a:cs typeface="Open Sans"/>
                <a:sym typeface="Open Sans"/>
              </a:rPr>
              <a:t>5,000 employees +:  		$45,000                   </a:t>
            </a:r>
            <a:endParaRPr sz="18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1800">
                <a:solidFill>
                  <a:srgbClr val="FFFFFF"/>
                </a:solidFill>
                <a:latin typeface="Open Sans"/>
                <a:ea typeface="Open Sans"/>
                <a:cs typeface="Open Sans"/>
                <a:sym typeface="Open Sans"/>
              </a:rPr>
              <a:t>2,000 - 4,999: 			$30,000 </a:t>
            </a:r>
            <a:endParaRPr sz="18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US" sz="1800">
                <a:solidFill>
                  <a:srgbClr val="FFFFFF"/>
                </a:solidFill>
                <a:latin typeface="Open Sans"/>
                <a:ea typeface="Open Sans"/>
                <a:cs typeface="Open Sans"/>
                <a:sym typeface="Open Sans"/>
              </a:rPr>
              <a:t>500 - 1,999:  				$25,000 </a:t>
            </a:r>
            <a:endParaRPr sz="18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US" sz="1800">
                <a:solidFill>
                  <a:srgbClr val="FFFFFF"/>
                </a:solidFill>
                <a:latin typeface="Open Sans"/>
                <a:ea typeface="Open Sans"/>
                <a:cs typeface="Open Sans"/>
                <a:sym typeface="Open Sans"/>
              </a:rPr>
              <a:t>Up to 499 employees:	$10,000</a:t>
            </a:r>
            <a:endParaRPr sz="1800">
              <a:solidFill>
                <a:srgbClr val="FFFFFF"/>
              </a:solidFill>
              <a:latin typeface="Open Sans"/>
              <a:ea typeface="Open Sans"/>
              <a:cs typeface="Open Sans"/>
              <a:sym typeface="Open Sans"/>
            </a:endParaRPr>
          </a:p>
        </p:txBody>
      </p:sp>
      <p:sp>
        <p:nvSpPr>
          <p:cNvPr id="1098" name="Google Shape;1098;p80"/>
          <p:cNvSpPr/>
          <p:nvPr/>
        </p:nvSpPr>
        <p:spPr>
          <a:xfrm>
            <a:off x="3140324" y="1494125"/>
            <a:ext cx="4239300" cy="693900"/>
          </a:xfrm>
          <a:prstGeom prst="rect">
            <a:avLst/>
          </a:prstGeom>
          <a:solidFill>
            <a:schemeClr val="accent4"/>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b="1" lang="en-US" sz="1600">
                <a:solidFill>
                  <a:srgbClr val="FFFFFF"/>
                </a:solidFill>
                <a:latin typeface="Open Sans"/>
                <a:ea typeface="Open Sans"/>
                <a:cs typeface="Open Sans"/>
                <a:sym typeface="Open Sans"/>
              </a:rPr>
              <a:t>Not Yet a Linux Foundation Member</a:t>
            </a:r>
            <a:endParaRPr b="1" sz="1600">
              <a:solidFill>
                <a:srgbClr val="FFFFFF"/>
              </a:solidFill>
              <a:latin typeface="Open Sans"/>
              <a:ea typeface="Open Sans"/>
              <a:cs typeface="Open Sans"/>
              <a:sym typeface="Open Sans"/>
            </a:endParaRPr>
          </a:p>
        </p:txBody>
      </p:sp>
      <p:sp>
        <p:nvSpPr>
          <p:cNvPr id="1099" name="Google Shape;1099;p80"/>
          <p:cNvSpPr/>
          <p:nvPr/>
        </p:nvSpPr>
        <p:spPr>
          <a:xfrm>
            <a:off x="410875" y="5291734"/>
            <a:ext cx="2630400" cy="693900"/>
          </a:xfrm>
          <a:prstGeom prst="rect">
            <a:avLst/>
          </a:prstGeom>
          <a:solidFill>
            <a:srgbClr val="6D9EEB"/>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Open Sans"/>
                <a:ea typeface="Open Sans"/>
                <a:cs typeface="Open Sans"/>
                <a:sym typeface="Open Sans"/>
              </a:rPr>
              <a:t>Associate Member</a:t>
            </a:r>
            <a:endParaRPr sz="2000">
              <a:solidFill>
                <a:srgbClr val="FFFFFF"/>
              </a:solidFill>
              <a:latin typeface="Open Sans"/>
              <a:ea typeface="Open Sans"/>
              <a:cs typeface="Open Sans"/>
              <a:sym typeface="Open Sans"/>
            </a:endParaRPr>
          </a:p>
        </p:txBody>
      </p:sp>
      <p:sp>
        <p:nvSpPr>
          <p:cNvPr id="1100" name="Google Shape;1100;p80"/>
          <p:cNvSpPr/>
          <p:nvPr/>
        </p:nvSpPr>
        <p:spPr>
          <a:xfrm>
            <a:off x="3167645" y="5299841"/>
            <a:ext cx="8603700" cy="693900"/>
          </a:xfrm>
          <a:prstGeom prst="rect">
            <a:avLst/>
          </a:prstGeom>
          <a:solidFill>
            <a:srgbClr val="6D9EEB"/>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1800">
                <a:solidFill>
                  <a:srgbClr val="FFFFFF"/>
                </a:solidFill>
                <a:latin typeface="Open Sans"/>
                <a:ea typeface="Open Sans"/>
                <a:cs typeface="Open Sans"/>
                <a:sym typeface="Open Sans"/>
              </a:rPr>
              <a:t>Free</a:t>
            </a:r>
            <a:r>
              <a:rPr lang="en-US" sz="1000">
                <a:solidFill>
                  <a:srgbClr val="FFFFFF"/>
                </a:solidFill>
                <a:latin typeface="Open Sans"/>
                <a:ea typeface="Open Sans"/>
                <a:cs typeface="Open Sans"/>
                <a:sym typeface="Open Sans"/>
              </a:rPr>
              <a:t> </a:t>
            </a:r>
            <a:endParaRPr sz="1000">
              <a:solidFill>
                <a:srgbClr val="FFFFFF"/>
              </a:solidFill>
              <a:latin typeface="Open Sans"/>
              <a:ea typeface="Open Sans"/>
              <a:cs typeface="Open Sans"/>
              <a:sym typeface="Open Sans"/>
            </a:endParaRPr>
          </a:p>
          <a:p>
            <a:pPr indent="0" lvl="0" marL="0" marR="0" rtl="0" algn="ctr">
              <a:spcBef>
                <a:spcPts val="0"/>
              </a:spcBef>
              <a:spcAft>
                <a:spcPts val="0"/>
              </a:spcAft>
              <a:buNone/>
            </a:pPr>
            <a:r>
              <a:rPr lang="en-US" sz="1000">
                <a:solidFill>
                  <a:srgbClr val="FFFFFF"/>
                </a:solidFill>
                <a:latin typeface="Open Sans"/>
                <a:ea typeface="Open Sans"/>
                <a:cs typeface="Open Sans"/>
                <a:sym typeface="Open Sans"/>
              </a:rPr>
              <a:t>Limited to academic and nonprofit institutions respectively and requires approval by the Governing Board</a:t>
            </a:r>
            <a:r>
              <a:rPr lang="en-US" sz="2000">
                <a:solidFill>
                  <a:srgbClr val="434343"/>
                </a:solidFill>
                <a:latin typeface="Open Sans"/>
                <a:ea typeface="Open Sans"/>
                <a:cs typeface="Open Sans"/>
                <a:sym typeface="Open Sans"/>
              </a:rPr>
              <a:t> </a:t>
            </a:r>
            <a:endParaRPr sz="1800">
              <a:solidFill>
                <a:srgbClr val="FFFFFF"/>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81"/>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Premier Membership</a:t>
            </a:r>
            <a:endParaRPr sz="2400"/>
          </a:p>
        </p:txBody>
      </p:sp>
      <p:sp>
        <p:nvSpPr>
          <p:cNvPr id="1107" name="Google Shape;1107;p8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08" name="Google Shape;1108;p81"/>
          <p:cNvSpPr txBox="1"/>
          <p:nvPr>
            <p:ph idx="1" type="body"/>
          </p:nvPr>
        </p:nvSpPr>
        <p:spPr>
          <a:xfrm>
            <a:off x="624850" y="1335096"/>
            <a:ext cx="10933800" cy="1310400"/>
          </a:xfrm>
          <a:prstGeom prst="rect">
            <a:avLst/>
          </a:prstGeom>
          <a:noFill/>
          <a:ln>
            <a:noFill/>
          </a:ln>
        </p:spPr>
        <p:txBody>
          <a:bodyPr anchorCtr="0" anchor="ctr" bIns="45700" lIns="91425" spcFirstLastPara="1" rIns="91425" wrap="square" tIns="45700">
            <a:noAutofit/>
          </a:bodyPr>
          <a:lstStyle/>
          <a:p>
            <a:pPr indent="0" lvl="0" marL="0" rtl="0" algn="l">
              <a:spcBef>
                <a:spcPts val="1000"/>
              </a:spcBef>
              <a:spcAft>
                <a:spcPts val="0"/>
              </a:spcAft>
              <a:buSzPts val="2000"/>
              <a:buNone/>
            </a:pPr>
            <a:r>
              <a:rPr lang="en-US" sz="16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600"/>
          </a:p>
        </p:txBody>
      </p:sp>
      <p:sp>
        <p:nvSpPr>
          <p:cNvPr id="1109" name="Google Shape;1109;p81"/>
          <p:cNvSpPr/>
          <p:nvPr/>
        </p:nvSpPr>
        <p:spPr>
          <a:xfrm>
            <a:off x="624850" y="2699075"/>
            <a:ext cx="11154000" cy="33768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Open Sans"/>
              <a:ea typeface="Open Sans"/>
              <a:cs typeface="Open Sans"/>
              <a:sym typeface="Open Sans"/>
            </a:endParaRPr>
          </a:p>
        </p:txBody>
      </p:sp>
      <p:sp>
        <p:nvSpPr>
          <p:cNvPr id="1110" name="Google Shape;1110;p81"/>
          <p:cNvSpPr/>
          <p:nvPr/>
        </p:nvSpPr>
        <p:spPr>
          <a:xfrm>
            <a:off x="624850" y="2699075"/>
            <a:ext cx="111540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Open Sans"/>
                <a:ea typeface="Open Sans"/>
                <a:cs typeface="Open Sans"/>
                <a:sym typeface="Open Sans"/>
              </a:rPr>
            </a:br>
            <a:r>
              <a:rPr lang="en-US" sz="2400">
                <a:solidFill>
                  <a:srgbClr val="FFFFFF"/>
                </a:solidFill>
                <a:latin typeface="Open Sans"/>
                <a:ea typeface="Open Sans"/>
                <a:cs typeface="Open Sans"/>
                <a:sym typeface="Open Sans"/>
              </a:rPr>
              <a:t>Premier members are eligible to:</a:t>
            </a:r>
            <a:endParaRPr sz="2400">
              <a:solidFill>
                <a:srgbClr val="FFFFFF"/>
              </a:solidFill>
              <a:latin typeface="Open Sans"/>
              <a:ea typeface="Open Sans"/>
              <a:cs typeface="Open Sans"/>
              <a:sym typeface="Open Sans"/>
            </a:endParaRPr>
          </a:p>
          <a:p>
            <a:pPr indent="0" lvl="0" marL="0" marR="0" rtl="0" algn="ctr">
              <a:spcBef>
                <a:spcPts val="0"/>
              </a:spcBef>
              <a:spcAft>
                <a:spcPts val="0"/>
              </a:spcAft>
              <a:buNone/>
            </a:pPr>
            <a:r>
              <a:t/>
            </a:r>
            <a:endParaRPr sz="2400">
              <a:solidFill>
                <a:srgbClr val="FFFFFF"/>
              </a:solidFill>
              <a:latin typeface="Open Sans"/>
              <a:ea typeface="Open Sans"/>
              <a:cs typeface="Open Sans"/>
              <a:sym typeface="Open Sans"/>
            </a:endParaRPr>
          </a:p>
        </p:txBody>
      </p:sp>
      <p:sp>
        <p:nvSpPr>
          <p:cNvPr id="1111" name="Google Shape;1111;p81"/>
          <p:cNvSpPr txBox="1"/>
          <p:nvPr/>
        </p:nvSpPr>
        <p:spPr>
          <a:xfrm>
            <a:off x="695400" y="3451525"/>
            <a:ext cx="11083500" cy="25680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lang="en-US">
                <a:solidFill>
                  <a:schemeClr val="dk1"/>
                </a:solidFill>
                <a:latin typeface="Open Sans"/>
                <a:ea typeface="Open Sans"/>
                <a:cs typeface="Open Sans"/>
                <a:sym typeface="Open Sans"/>
              </a:rPr>
              <a:t>(Enjoy all the benefits of General level, plus;)</a:t>
            </a:r>
            <a:endParaRPr>
              <a:solidFill>
                <a:schemeClr val="dk1"/>
              </a:solidFill>
              <a:latin typeface="Open Sans"/>
              <a:ea typeface="Open Sans"/>
              <a:cs typeface="Open Sans"/>
              <a:sym typeface="Open Sans"/>
            </a:endParaRPr>
          </a:p>
          <a:p>
            <a:pPr indent="-317500" lvl="0" marL="457200" rtl="0" algn="l">
              <a:lnSpc>
                <a:spcPct val="125000"/>
              </a:lnSpc>
              <a:spcBef>
                <a:spcPts val="0"/>
              </a:spcBef>
              <a:spcAft>
                <a:spcPts val="0"/>
              </a:spcAft>
              <a:buClr>
                <a:schemeClr val="dk1"/>
              </a:buClr>
              <a:buSzPts val="1400"/>
              <a:buFont typeface="Gill Sans"/>
              <a:buChar char="●"/>
            </a:pPr>
            <a:r>
              <a:rPr b="1" lang="en-US">
                <a:solidFill>
                  <a:schemeClr val="dk1"/>
                </a:solidFill>
                <a:latin typeface="Open Sans"/>
                <a:ea typeface="Open Sans"/>
                <a:cs typeface="Open Sans"/>
                <a:sym typeface="Open Sans"/>
              </a:rPr>
              <a:t>Hold one (1) guaranteed seat</a:t>
            </a:r>
            <a:r>
              <a:rPr lang="en-US">
                <a:solidFill>
                  <a:schemeClr val="dk1"/>
                </a:solidFill>
                <a:latin typeface="Open Sans"/>
                <a:ea typeface="Open Sans"/>
                <a:cs typeface="Open Sans"/>
                <a:sym typeface="Open Sans"/>
              </a:rPr>
              <a:t> on the LF AI &amp; Data Governing Board + one alternate (1) representative </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Open Sans"/>
              <a:buChar char="●"/>
            </a:pPr>
            <a:r>
              <a:rPr b="1" lang="en-US">
                <a:solidFill>
                  <a:schemeClr val="dk1"/>
                </a:solidFill>
                <a:latin typeface="Open Sans"/>
                <a:ea typeface="Open Sans"/>
                <a:cs typeface="Open Sans"/>
                <a:sym typeface="Open Sans"/>
              </a:rPr>
              <a:t>Appoint one (1) voting representative in any subcommittees </a:t>
            </a:r>
            <a:r>
              <a:rPr lang="en-US">
                <a:solidFill>
                  <a:schemeClr val="dk1"/>
                </a:solidFill>
                <a:latin typeface="Open Sans"/>
                <a:ea typeface="Open Sans"/>
                <a:cs typeface="Open Sans"/>
                <a:sym typeface="Open Sans"/>
              </a:rPr>
              <a:t>or activities of the LF AI &amp; Data Governing Board</a:t>
            </a:r>
            <a:endParaRPr sz="1500">
              <a:solidFill>
                <a:schemeClr val="dk1"/>
              </a:solidFill>
              <a:latin typeface="Open Sans"/>
              <a:ea typeface="Open Sans"/>
              <a:cs typeface="Open Sans"/>
              <a:sym typeface="Open Sans"/>
            </a:endParaRPr>
          </a:p>
          <a:p>
            <a:pPr indent="-323850" lvl="0" marL="457200" rtl="0" algn="l">
              <a:lnSpc>
                <a:spcPct val="125000"/>
              </a:lnSpc>
              <a:spcBef>
                <a:spcPts val="0"/>
              </a:spcBef>
              <a:spcAft>
                <a:spcPts val="0"/>
              </a:spcAft>
              <a:buClr>
                <a:schemeClr val="dk1"/>
              </a:buClr>
              <a:buSzPts val="1500"/>
              <a:buFont typeface="Century Gothic"/>
              <a:buChar char="●"/>
            </a:pPr>
            <a:r>
              <a:rPr lang="en-US" sz="1500">
                <a:solidFill>
                  <a:schemeClr val="dk1"/>
                </a:solidFill>
                <a:latin typeface="Open Sans"/>
                <a:ea typeface="Open Sans"/>
                <a:cs typeface="Open Sans"/>
                <a:sym typeface="Open Sans"/>
              </a:rPr>
              <a:t>Receive greater </a:t>
            </a:r>
            <a:r>
              <a:rPr b="1" lang="en-US" sz="1500">
                <a:solidFill>
                  <a:schemeClr val="dk1"/>
                </a:solidFill>
                <a:latin typeface="Open Sans"/>
                <a:ea typeface="Open Sans"/>
                <a:cs typeface="Open Sans"/>
                <a:sym typeface="Open Sans"/>
              </a:rPr>
              <a:t>insight into LF AI &amp; Data strategy and projects </a:t>
            </a:r>
            <a:r>
              <a:rPr lang="en-US" sz="1500">
                <a:solidFill>
                  <a:schemeClr val="dk1"/>
                </a:solidFill>
                <a:latin typeface="Open Sans"/>
                <a:ea typeface="Open Sans"/>
                <a:cs typeface="Open Sans"/>
                <a:sym typeface="Open Sans"/>
              </a:rPr>
              <a:t>through engagement with the LF AI &amp; Data leadership team. Premier level members have the unique opportunity to </a:t>
            </a:r>
            <a:r>
              <a:rPr b="1" lang="en-US" sz="1500">
                <a:solidFill>
                  <a:schemeClr val="dk1"/>
                </a:solidFill>
                <a:latin typeface="Open Sans"/>
                <a:ea typeface="Open Sans"/>
                <a:cs typeface="Open Sans"/>
                <a:sym typeface="Open Sans"/>
              </a:rPr>
              <a:t>customize their experience</a:t>
            </a:r>
            <a:r>
              <a:rPr lang="en-US" sz="15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US" sz="1500">
                <a:solidFill>
                  <a:schemeClr val="dk1"/>
                </a:solidFill>
                <a:latin typeface="Open Sans"/>
                <a:ea typeface="Open Sans"/>
                <a:cs typeface="Open Sans"/>
                <a:sym typeface="Open Sans"/>
              </a:rPr>
              <a:t>Have ideas? Just ask!</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Enjoy most prominent placement in displays of membership including website, landscape and marketing materials.</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Create an individualized press release upon membership announcement with the LF AI PR team.</a:t>
            </a:r>
            <a:endParaRPr>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a:solidFill>
                <a:schemeClr val="dk1"/>
              </a:solidFill>
              <a:latin typeface="Open Sans"/>
              <a:ea typeface="Open Sans"/>
              <a:cs typeface="Open Sans"/>
              <a:sym typeface="Open Sans"/>
            </a:endParaRPr>
          </a:p>
        </p:txBody>
      </p:sp>
      <p:pic>
        <p:nvPicPr>
          <p:cNvPr id="1112" name="Google Shape;1112;p81"/>
          <p:cNvPicPr preferRelativeResize="0"/>
          <p:nvPr/>
        </p:nvPicPr>
        <p:blipFill>
          <a:blip r:embed="rId3">
            <a:alphaModFix/>
          </a:blip>
          <a:stretch>
            <a:fillRect/>
          </a:stretch>
        </p:blipFill>
        <p:spPr>
          <a:xfrm>
            <a:off x="9448054" y="446589"/>
            <a:ext cx="2330855" cy="77277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82"/>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General Membership</a:t>
            </a:r>
            <a:endParaRPr sz="2400"/>
          </a:p>
        </p:txBody>
      </p:sp>
      <p:sp>
        <p:nvSpPr>
          <p:cNvPr id="1119" name="Google Shape;1119;p82"/>
          <p:cNvSpPr txBox="1"/>
          <p:nvPr>
            <p:ph idx="1" type="body"/>
          </p:nvPr>
        </p:nvSpPr>
        <p:spPr>
          <a:xfrm>
            <a:off x="624850" y="1258900"/>
            <a:ext cx="10933800" cy="1115700"/>
          </a:xfrm>
          <a:prstGeom prst="rect">
            <a:avLst/>
          </a:prstGeom>
          <a:noFill/>
          <a:ln>
            <a:noFill/>
          </a:ln>
        </p:spPr>
        <p:txBody>
          <a:bodyPr anchorCtr="0" anchor="ctr" bIns="45700" lIns="91425" spcFirstLastPara="1" rIns="91425" wrap="square" tIns="45700">
            <a:noAutofit/>
          </a:bodyPr>
          <a:lstStyle/>
          <a:p>
            <a:pPr indent="0" lvl="0" marL="0" rtl="0" algn="l">
              <a:spcBef>
                <a:spcPts val="1000"/>
              </a:spcBef>
              <a:spcAft>
                <a:spcPts val="0"/>
              </a:spcAft>
              <a:buSzPts val="2000"/>
              <a:buNone/>
            </a:pPr>
            <a:r>
              <a:rPr lang="en-US" sz="1500"/>
              <a:t>Targeted for organizations that want to put their organization in full view in support of LF AI &amp; Data and our mission. Organizations that join at the General level are deeply committed to using open source technology, helping LF AI &amp; Data grow, voicing the opinions of their customers, and giving back to the community.</a:t>
            </a:r>
            <a:endParaRPr sz="1500"/>
          </a:p>
        </p:txBody>
      </p:sp>
      <p:sp>
        <p:nvSpPr>
          <p:cNvPr id="1120" name="Google Shape;1120;p8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21" name="Google Shape;1121;p82"/>
          <p:cNvSpPr/>
          <p:nvPr/>
        </p:nvSpPr>
        <p:spPr>
          <a:xfrm>
            <a:off x="691700" y="2622875"/>
            <a:ext cx="11087100" cy="34818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Open Sans"/>
              <a:ea typeface="Open Sans"/>
              <a:cs typeface="Open Sans"/>
              <a:sym typeface="Open Sans"/>
            </a:endParaRPr>
          </a:p>
        </p:txBody>
      </p:sp>
      <p:sp>
        <p:nvSpPr>
          <p:cNvPr id="1122" name="Google Shape;1122;p82"/>
          <p:cNvSpPr/>
          <p:nvPr/>
        </p:nvSpPr>
        <p:spPr>
          <a:xfrm>
            <a:off x="693525" y="2470475"/>
            <a:ext cx="110871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Open Sans"/>
                <a:ea typeface="Open Sans"/>
                <a:cs typeface="Open Sans"/>
                <a:sym typeface="Open Sans"/>
              </a:rPr>
            </a:br>
            <a:r>
              <a:rPr lang="en-US" sz="2400">
                <a:solidFill>
                  <a:srgbClr val="FFFFFF"/>
                </a:solidFill>
                <a:latin typeface="Open Sans"/>
                <a:ea typeface="Open Sans"/>
                <a:cs typeface="Open Sans"/>
                <a:sym typeface="Open Sans"/>
              </a:rPr>
              <a:t>General members are eligible to:</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1123" name="Google Shape;1123;p82"/>
          <p:cNvSpPr txBox="1"/>
          <p:nvPr/>
        </p:nvSpPr>
        <p:spPr>
          <a:xfrm>
            <a:off x="624850" y="3146725"/>
            <a:ext cx="11087100" cy="2895300"/>
          </a:xfrm>
          <a:prstGeom prst="rect">
            <a:avLst/>
          </a:prstGeom>
          <a:noFill/>
          <a:ln>
            <a:noFill/>
          </a:ln>
        </p:spPr>
        <p:txBody>
          <a:bodyPr anchorCtr="0" anchor="t" bIns="60925" lIns="121875" spcFirstLastPara="1" rIns="121875" wrap="square" tIns="60925">
            <a:noAutofit/>
          </a:bodyPr>
          <a:lstStyle/>
          <a:p>
            <a:pPr indent="-317500" lvl="0" marL="457200" rtl="0" algn="l">
              <a:lnSpc>
                <a:spcPct val="125000"/>
              </a:lnSpc>
              <a:spcBef>
                <a:spcPts val="0"/>
              </a:spcBef>
              <a:spcAft>
                <a:spcPts val="0"/>
              </a:spcAft>
              <a:buClr>
                <a:schemeClr val="dk1"/>
              </a:buClr>
              <a:buSzPts val="1400"/>
              <a:buFont typeface="Century Gothic"/>
              <a:buChar char="●"/>
            </a:pPr>
            <a:r>
              <a:rPr b="1" lang="en-US">
                <a:solidFill>
                  <a:schemeClr val="dk1"/>
                </a:solidFill>
                <a:latin typeface="Open Sans"/>
                <a:ea typeface="Open Sans"/>
                <a:cs typeface="Open Sans"/>
                <a:sym typeface="Open Sans"/>
              </a:rPr>
              <a:t>Participate in elections</a:t>
            </a:r>
            <a:r>
              <a:rPr lang="en-US">
                <a:solidFill>
                  <a:schemeClr val="dk1"/>
                </a:solidFill>
                <a:latin typeface="Open Sans"/>
                <a:ea typeface="Open Sans"/>
                <a:cs typeface="Open Sans"/>
                <a:sym typeface="Open Sans"/>
              </a:rPr>
              <a:t> between </a:t>
            </a:r>
            <a:r>
              <a:rPr b="1" lang="en-US">
                <a:solidFill>
                  <a:schemeClr val="dk1"/>
                </a:solidFill>
                <a:latin typeface="Open Sans"/>
                <a:ea typeface="Open Sans"/>
                <a:cs typeface="Open Sans"/>
                <a:sym typeface="Open Sans"/>
              </a:rPr>
              <a:t>only other Gold members</a:t>
            </a:r>
            <a:r>
              <a:rPr lang="en-US">
                <a:solidFill>
                  <a:schemeClr val="dk1"/>
                </a:solidFill>
                <a:latin typeface="Open Sans"/>
                <a:ea typeface="Open Sans"/>
                <a:cs typeface="Open Sans"/>
                <a:sym typeface="Open Sans"/>
              </a:rPr>
              <a:t> to appoint one (1) representative to the </a:t>
            </a:r>
            <a:r>
              <a:rPr b="1" lang="en-US">
                <a:solidFill>
                  <a:schemeClr val="dk1"/>
                </a:solidFill>
                <a:latin typeface="Open Sans"/>
                <a:ea typeface="Open Sans"/>
                <a:cs typeface="Open Sans"/>
                <a:sym typeface="Open Sans"/>
              </a:rPr>
              <a:t>LF AI &amp; Data Governing Board</a:t>
            </a:r>
            <a:r>
              <a:rPr lang="en-US">
                <a:solidFill>
                  <a:schemeClr val="dk1"/>
                </a:solidFill>
                <a:latin typeface="Open Sans"/>
                <a:ea typeface="Open Sans"/>
                <a:cs typeface="Open Sans"/>
                <a:sym typeface="Open Sans"/>
              </a:rPr>
              <a:t>. Three (3) total Gold representatives will be elected to represent all Gold members. Voice your opinions amongst the leaders in the industry and help determine the strategic direction of LF AI &amp; Data. </a:t>
            </a:r>
            <a:endParaRPr>
              <a:solidFill>
                <a:schemeClr val="dk1"/>
              </a:solidFill>
              <a:latin typeface="Open Sans"/>
              <a:ea typeface="Open Sans"/>
              <a:cs typeface="Open Sans"/>
              <a:sym typeface="Open Sans"/>
            </a:endParaRPr>
          </a:p>
          <a:p>
            <a:pPr indent="-317500" lvl="0" marL="457200" rtl="0" algn="l">
              <a:lnSpc>
                <a:spcPct val="125000"/>
              </a:lnSpc>
              <a:spcBef>
                <a:spcPts val="0"/>
              </a:spcBef>
              <a:spcAft>
                <a:spcPts val="0"/>
              </a:spcAft>
              <a:buClr>
                <a:schemeClr val="dk1"/>
              </a:buClr>
              <a:buSzPts val="1400"/>
              <a:buFont typeface="Century Gothic"/>
              <a:buChar char="●"/>
            </a:pPr>
            <a:r>
              <a:rPr lang="en-US">
                <a:solidFill>
                  <a:schemeClr val="dk1"/>
                </a:solidFill>
                <a:latin typeface="Open Sans"/>
                <a:ea typeface="Open Sans"/>
                <a:cs typeface="Open Sans"/>
                <a:sym typeface="Open Sans"/>
              </a:rPr>
              <a:t>Receive </a:t>
            </a:r>
            <a:r>
              <a:rPr b="1" lang="en-US">
                <a:solidFill>
                  <a:schemeClr val="dk1"/>
                </a:solidFill>
                <a:latin typeface="Open Sans"/>
                <a:ea typeface="Open Sans"/>
                <a:cs typeface="Open Sans"/>
                <a:sym typeface="Open Sans"/>
              </a:rPr>
              <a:t>greater insight into LF AI &amp; Data strategy and project roadmaps</a:t>
            </a:r>
            <a:r>
              <a:rPr lang="en-US">
                <a:solidFill>
                  <a:schemeClr val="dk1"/>
                </a:solidFill>
                <a:latin typeface="Open Sans"/>
                <a:ea typeface="Open Sans"/>
                <a:cs typeface="Open Sans"/>
                <a:sym typeface="Open Sans"/>
              </a:rPr>
              <a:t> through increased engagement with the LF AI &amp; Data Executive Director and staff. </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Create an announcement upon membership announcement with the LF AI &amp; Data PR team.</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Participate in all Marketing, Community, Thought Leadership opportunities.</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Century Gothic"/>
              <a:buChar char="●"/>
            </a:pPr>
            <a:r>
              <a:rPr lang="en-US">
                <a:solidFill>
                  <a:schemeClr val="dk1"/>
                </a:solidFill>
                <a:latin typeface="Open Sans"/>
                <a:ea typeface="Open Sans"/>
                <a:cs typeface="Open Sans"/>
                <a:sym typeface="Open Sans"/>
              </a:rPr>
              <a:t>Opportunity to </a:t>
            </a:r>
            <a:r>
              <a:rPr b="1" lang="en-US">
                <a:solidFill>
                  <a:schemeClr val="dk1"/>
                </a:solidFill>
                <a:latin typeface="Open Sans"/>
                <a:ea typeface="Open Sans"/>
                <a:cs typeface="Open Sans"/>
                <a:sym typeface="Open Sans"/>
              </a:rPr>
              <a:t>host “LF AI &amp; Data Day”</a:t>
            </a:r>
            <a:r>
              <a:rPr lang="en-US">
                <a:solidFill>
                  <a:schemeClr val="dk1"/>
                </a:solidFill>
                <a:latin typeface="Open Sans"/>
                <a:ea typeface="Open Sans"/>
                <a:cs typeface="Open Sans"/>
                <a:sym typeface="Open Sans"/>
              </a:rPr>
              <a:t>, including on-demand webinars and livestream</a:t>
            </a:r>
            <a:r>
              <a:rPr lang="en-US">
                <a:solidFill>
                  <a:schemeClr val="dk1"/>
                </a:solidFill>
                <a:latin typeface="Open Sans"/>
                <a:ea typeface="Open Sans"/>
                <a:cs typeface="Open Sans"/>
                <a:sym typeface="Open Sans"/>
              </a:rPr>
              <a:t>.</a:t>
            </a:r>
            <a:endParaRPr>
              <a:solidFill>
                <a:schemeClr val="dk1"/>
              </a:solidFill>
              <a:latin typeface="Open Sans"/>
              <a:ea typeface="Open Sans"/>
              <a:cs typeface="Open Sans"/>
              <a:sym typeface="Open Sans"/>
            </a:endParaRPr>
          </a:p>
          <a:p>
            <a:pPr indent="-317500" lvl="0" marL="457200" rtl="0" algn="l">
              <a:lnSpc>
                <a:spcPct val="115000"/>
              </a:lnSpc>
              <a:spcBef>
                <a:spcPts val="0"/>
              </a:spcBef>
              <a:spcAft>
                <a:spcPts val="0"/>
              </a:spcAft>
              <a:buClr>
                <a:schemeClr val="dk1"/>
              </a:buClr>
              <a:buSzPts val="1400"/>
              <a:buFont typeface="Century Gothic"/>
              <a:buChar char="●"/>
            </a:pPr>
            <a:r>
              <a:rPr lang="en-US">
                <a:solidFill>
                  <a:schemeClr val="dk1"/>
                </a:solidFill>
                <a:latin typeface="Open Sans"/>
                <a:ea typeface="Open Sans"/>
                <a:cs typeface="Open Sans"/>
                <a:sym typeface="Open Sans"/>
              </a:rPr>
              <a:t>Receive </a:t>
            </a:r>
            <a:r>
              <a:rPr b="1" lang="en-US">
                <a:solidFill>
                  <a:schemeClr val="dk1"/>
                </a:solidFill>
                <a:latin typeface="Open Sans"/>
                <a:ea typeface="Open Sans"/>
                <a:cs typeface="Open Sans"/>
                <a:sym typeface="Open Sans"/>
              </a:rPr>
              <a:t>discounts</a:t>
            </a:r>
            <a:r>
              <a:rPr lang="en-US">
                <a:solidFill>
                  <a:schemeClr val="dk1"/>
                </a:solidFill>
                <a:latin typeface="Open Sans"/>
                <a:ea typeface="Open Sans"/>
                <a:cs typeface="Open Sans"/>
                <a:sym typeface="Open Sans"/>
              </a:rPr>
              <a:t> on LF AI &amp; Data event sponsorships.</a:t>
            </a:r>
            <a:endParaRPr>
              <a:solidFill>
                <a:schemeClr val="dk1"/>
              </a:solidFill>
              <a:latin typeface="Open Sans"/>
              <a:ea typeface="Open Sans"/>
              <a:cs typeface="Open Sans"/>
              <a:sym typeface="Open Sans"/>
            </a:endParaRPr>
          </a:p>
          <a:p>
            <a:pPr indent="-317500" lvl="0" marL="457200" marR="0" rtl="0" algn="l">
              <a:lnSpc>
                <a:spcPct val="115000"/>
              </a:lnSpc>
              <a:spcBef>
                <a:spcPts val="0"/>
              </a:spcBef>
              <a:spcAft>
                <a:spcPts val="0"/>
              </a:spcAft>
              <a:buClr>
                <a:schemeClr val="dk1"/>
              </a:buClr>
              <a:buSzPts val="1400"/>
              <a:buFont typeface="Open Sans"/>
              <a:buChar char="●"/>
            </a:pPr>
            <a:r>
              <a:rPr lang="en-US">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a:solidFill>
                <a:schemeClr val="dk1"/>
              </a:solidFill>
              <a:latin typeface="Open Sans"/>
              <a:ea typeface="Open Sans"/>
              <a:cs typeface="Open Sans"/>
              <a:sym typeface="Open Sans"/>
            </a:endParaRPr>
          </a:p>
        </p:txBody>
      </p:sp>
      <p:pic>
        <p:nvPicPr>
          <p:cNvPr id="1124" name="Google Shape;1124;p82"/>
          <p:cNvPicPr preferRelativeResize="0"/>
          <p:nvPr/>
        </p:nvPicPr>
        <p:blipFill>
          <a:blip r:embed="rId3">
            <a:alphaModFix/>
          </a:blip>
          <a:stretch>
            <a:fillRect/>
          </a:stretch>
        </p:blipFill>
        <p:spPr>
          <a:xfrm>
            <a:off x="9379928" y="446588"/>
            <a:ext cx="2332021" cy="7727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9" name="Shape 1129"/>
        <p:cNvGrpSpPr/>
        <p:nvPr/>
      </p:nvGrpSpPr>
      <p:grpSpPr>
        <a:xfrm>
          <a:off x="0" y="0"/>
          <a:ext cx="0" cy="0"/>
          <a:chOff x="0" y="0"/>
          <a:chExt cx="0" cy="0"/>
        </a:xfrm>
      </p:grpSpPr>
      <p:sp>
        <p:nvSpPr>
          <p:cNvPr id="1130" name="Google Shape;1130;p83"/>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Associate Membership</a:t>
            </a:r>
            <a:endParaRPr sz="2400"/>
          </a:p>
        </p:txBody>
      </p:sp>
      <p:sp>
        <p:nvSpPr>
          <p:cNvPr id="1131" name="Google Shape;1131;p8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32" name="Google Shape;1132;p83"/>
          <p:cNvSpPr txBox="1"/>
          <p:nvPr>
            <p:ph idx="1" type="body"/>
          </p:nvPr>
        </p:nvSpPr>
        <p:spPr>
          <a:xfrm>
            <a:off x="624850" y="1335094"/>
            <a:ext cx="10933800" cy="1069500"/>
          </a:xfrm>
          <a:prstGeom prst="rect">
            <a:avLst/>
          </a:prstGeom>
          <a:noFill/>
          <a:ln>
            <a:noFill/>
          </a:ln>
        </p:spPr>
        <p:txBody>
          <a:bodyPr anchorCtr="0" anchor="ctr" bIns="45700" lIns="91425" spcFirstLastPara="1" rIns="91425" wrap="square" tIns="45700">
            <a:noAutofit/>
          </a:bodyPr>
          <a:lstStyle/>
          <a:p>
            <a:pPr indent="0" lvl="0" marL="0" rtl="0" algn="l">
              <a:lnSpc>
                <a:spcPct val="115000"/>
              </a:lnSpc>
              <a:spcBef>
                <a:spcPts val="0"/>
              </a:spcBef>
              <a:spcAft>
                <a:spcPts val="0"/>
              </a:spcAft>
              <a:buClr>
                <a:srgbClr val="000000"/>
              </a:buClr>
              <a:buSzPts val="1100"/>
              <a:buFont typeface="Arial"/>
              <a:buNone/>
            </a:pPr>
            <a:r>
              <a:rPr lang="en-US" sz="1500">
                <a:solidFill>
                  <a:srgbClr val="000000"/>
                </a:solidFill>
              </a:rPr>
              <a:t>The Associate membership is a free complimentary membership limited to academic and non-profit institutions.</a:t>
            </a:r>
            <a:endParaRPr sz="1500">
              <a:solidFill>
                <a:srgbClr val="000000"/>
              </a:solidFill>
            </a:endParaRPr>
          </a:p>
          <a:p>
            <a:pPr indent="0" lvl="0" marL="0" rtl="0" algn="l">
              <a:lnSpc>
                <a:spcPct val="115000"/>
              </a:lnSpc>
              <a:spcBef>
                <a:spcPts val="0"/>
              </a:spcBef>
              <a:spcAft>
                <a:spcPts val="0"/>
              </a:spcAft>
              <a:buSzPts val="2000"/>
              <a:buNone/>
            </a:pPr>
            <a:r>
              <a:t/>
            </a:r>
            <a:endParaRPr b="1" sz="1500">
              <a:solidFill>
                <a:srgbClr val="000000"/>
              </a:solidFill>
            </a:endParaRPr>
          </a:p>
        </p:txBody>
      </p:sp>
      <p:sp>
        <p:nvSpPr>
          <p:cNvPr id="1133" name="Google Shape;1133;p83"/>
          <p:cNvSpPr/>
          <p:nvPr/>
        </p:nvSpPr>
        <p:spPr>
          <a:xfrm>
            <a:off x="691700" y="2165675"/>
            <a:ext cx="11087100" cy="18378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Open Sans"/>
              <a:ea typeface="Open Sans"/>
              <a:cs typeface="Open Sans"/>
              <a:sym typeface="Open Sans"/>
            </a:endParaRPr>
          </a:p>
        </p:txBody>
      </p:sp>
      <p:sp>
        <p:nvSpPr>
          <p:cNvPr id="1134" name="Google Shape;1134;p83"/>
          <p:cNvSpPr/>
          <p:nvPr/>
        </p:nvSpPr>
        <p:spPr>
          <a:xfrm>
            <a:off x="693525" y="2013275"/>
            <a:ext cx="110871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Open Sans"/>
                <a:ea typeface="Open Sans"/>
                <a:cs typeface="Open Sans"/>
                <a:sym typeface="Open Sans"/>
              </a:rPr>
            </a:br>
            <a:r>
              <a:rPr lang="en-US" sz="2400">
                <a:solidFill>
                  <a:srgbClr val="FFFFFF"/>
                </a:solidFill>
                <a:latin typeface="Open Sans"/>
                <a:ea typeface="Open Sans"/>
                <a:cs typeface="Open Sans"/>
                <a:sym typeface="Open Sans"/>
              </a:rPr>
              <a:t>Associate members are eligible to:</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1800">
              <a:solidFill>
                <a:srgbClr val="FFFFFF"/>
              </a:solidFill>
              <a:latin typeface="Open Sans"/>
              <a:ea typeface="Open Sans"/>
              <a:cs typeface="Open Sans"/>
              <a:sym typeface="Open Sans"/>
            </a:endParaRPr>
          </a:p>
        </p:txBody>
      </p:sp>
      <p:sp>
        <p:nvSpPr>
          <p:cNvPr id="1135" name="Google Shape;1135;p83"/>
          <p:cNvSpPr txBox="1"/>
          <p:nvPr/>
        </p:nvSpPr>
        <p:spPr>
          <a:xfrm>
            <a:off x="624850" y="2689525"/>
            <a:ext cx="11087100" cy="1314000"/>
          </a:xfrm>
          <a:prstGeom prst="rect">
            <a:avLst/>
          </a:prstGeom>
          <a:noFill/>
          <a:ln>
            <a:noFill/>
          </a:ln>
        </p:spPr>
        <p:txBody>
          <a:bodyPr anchorCtr="0" anchor="t" bIns="60925" lIns="121875" spcFirstLastPara="1" rIns="121875" wrap="square" tIns="60925">
            <a:noAutofit/>
          </a:bodyPr>
          <a:lstStyle/>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Participate in all Marketing, Community, and Thought Leadership opportunities.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Identify your organization as a member and display your logo on the LF AI &amp; Data website, landscape and in marketing materials.</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Feature your organization in the quarterly new members announcement.</a:t>
            </a:r>
            <a:endParaRPr>
              <a:latin typeface="Open Sans"/>
              <a:ea typeface="Open Sans"/>
              <a:cs typeface="Open Sans"/>
              <a:sym typeface="Open Sans"/>
            </a:endParaRPr>
          </a:p>
          <a:p>
            <a:pPr indent="-317500" lvl="0" marL="457200" rtl="0" algn="l">
              <a:spcBef>
                <a:spcPts val="0"/>
              </a:spcBef>
              <a:spcAft>
                <a:spcPts val="0"/>
              </a:spcAft>
              <a:buSzPts val="1400"/>
              <a:buFont typeface="Open Sans"/>
              <a:buChar char="●"/>
            </a:pPr>
            <a:r>
              <a:rPr lang="en-US">
                <a:latin typeface="Open Sans"/>
                <a:ea typeface="Open Sans"/>
                <a:cs typeface="Open Sans"/>
                <a:sym typeface="Open Sans"/>
              </a:rPr>
              <a:t>Receive discounts on LF AI &amp; Data events’ sponsorship.</a:t>
            </a:r>
            <a:endParaRPr>
              <a:latin typeface="Open Sans"/>
              <a:ea typeface="Open Sans"/>
              <a:cs typeface="Open Sans"/>
              <a:sym typeface="Open Sans"/>
            </a:endParaRPr>
          </a:p>
          <a:p>
            <a:pPr indent="0" lvl="0" marL="0" rtl="0" algn="l">
              <a:spcBef>
                <a:spcPts val="0"/>
              </a:spcBef>
              <a:spcAft>
                <a:spcPts val="0"/>
              </a:spcAft>
              <a:buNone/>
            </a:pPr>
            <a:r>
              <a:t/>
            </a:r>
            <a:endParaRPr sz="1600">
              <a:latin typeface="Open Sans"/>
              <a:ea typeface="Open Sans"/>
              <a:cs typeface="Open Sans"/>
              <a:sym typeface="Open Sans"/>
            </a:endParaRPr>
          </a:p>
        </p:txBody>
      </p:sp>
      <p:pic>
        <p:nvPicPr>
          <p:cNvPr id="1136" name="Google Shape;1136;p83"/>
          <p:cNvPicPr preferRelativeResize="0"/>
          <p:nvPr/>
        </p:nvPicPr>
        <p:blipFill>
          <a:blip r:embed="rId3">
            <a:alphaModFix/>
          </a:blip>
          <a:stretch>
            <a:fillRect/>
          </a:stretch>
        </p:blipFill>
        <p:spPr>
          <a:xfrm>
            <a:off x="9379925" y="435000"/>
            <a:ext cx="2400702" cy="795947"/>
          </a:xfrm>
          <a:prstGeom prst="rect">
            <a:avLst/>
          </a:prstGeom>
          <a:noFill/>
          <a:ln>
            <a:noFill/>
          </a:ln>
        </p:spPr>
      </p:pic>
      <p:sp>
        <p:nvSpPr>
          <p:cNvPr id="1137" name="Google Shape;1137;p83"/>
          <p:cNvSpPr txBox="1"/>
          <p:nvPr>
            <p:ph idx="1" type="body"/>
          </p:nvPr>
        </p:nvSpPr>
        <p:spPr>
          <a:xfrm>
            <a:off x="635450" y="4003475"/>
            <a:ext cx="11199600" cy="21255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b="1" lang="en-US" sz="1500"/>
              <a:t>Specific opportunities for associate members:</a:t>
            </a:r>
            <a:endParaRPr b="1" sz="1500"/>
          </a:p>
          <a:p>
            <a:pPr indent="-317500" lvl="0" marL="457200" rtl="0" algn="l">
              <a:spcBef>
                <a:spcPts val="0"/>
              </a:spcBef>
              <a:spcAft>
                <a:spcPts val="0"/>
              </a:spcAft>
              <a:buSzPts val="1400"/>
              <a:buChar char="›"/>
            </a:pPr>
            <a:r>
              <a:rPr lang="en-US" sz="1400"/>
              <a:t>Practical experience working with open source foundations</a:t>
            </a:r>
            <a:endParaRPr sz="1400"/>
          </a:p>
          <a:p>
            <a:pPr indent="-317500" lvl="0" marL="457200" rtl="0" algn="l">
              <a:spcBef>
                <a:spcPts val="0"/>
              </a:spcBef>
              <a:spcAft>
                <a:spcPts val="0"/>
              </a:spcAft>
              <a:buSzPts val="1400"/>
              <a:buChar char="›"/>
            </a:pPr>
            <a:r>
              <a:rPr lang="en-US" sz="1400"/>
              <a:t>Visibility into and within the ecosystem</a:t>
            </a:r>
            <a:endParaRPr sz="1400"/>
          </a:p>
          <a:p>
            <a:pPr indent="-317500" lvl="0" marL="457200" rtl="0" algn="l">
              <a:spcBef>
                <a:spcPts val="0"/>
              </a:spcBef>
              <a:spcAft>
                <a:spcPts val="0"/>
              </a:spcAft>
              <a:buSzPts val="1400"/>
              <a:buChar char="›"/>
            </a:pPr>
            <a:r>
              <a:rPr lang="en-US" sz="1400"/>
              <a:t>Internships opportunities with commercial members</a:t>
            </a:r>
            <a:endParaRPr sz="1400"/>
          </a:p>
          <a:p>
            <a:pPr indent="-317500" lvl="0" marL="457200" rtl="0" algn="l">
              <a:spcBef>
                <a:spcPts val="0"/>
              </a:spcBef>
              <a:spcAft>
                <a:spcPts val="0"/>
              </a:spcAft>
              <a:buSzPts val="1400"/>
              <a:buChar char="›"/>
            </a:pPr>
            <a:r>
              <a:rPr lang="en-US" sz="1400"/>
              <a:t>Collaboration opportunities </a:t>
            </a:r>
            <a:endParaRPr sz="1400"/>
          </a:p>
          <a:p>
            <a:pPr indent="-317500" lvl="0" marL="457200" rtl="0" algn="l">
              <a:spcBef>
                <a:spcPts val="0"/>
              </a:spcBef>
              <a:spcAft>
                <a:spcPts val="0"/>
              </a:spcAft>
              <a:buSzPts val="1400"/>
              <a:buChar char="›"/>
            </a:pPr>
            <a:r>
              <a:rPr lang="en-US" sz="1400"/>
              <a:t>Publication opportunities based on R&amp;D conducted with projects </a:t>
            </a:r>
            <a:endParaRPr sz="1400"/>
          </a:p>
          <a:p>
            <a:pPr indent="-317500" lvl="0" marL="457200" rtl="0" algn="l">
              <a:spcBef>
                <a:spcPts val="0"/>
              </a:spcBef>
              <a:spcAft>
                <a:spcPts val="0"/>
              </a:spcAft>
              <a:buSzPts val="1400"/>
              <a:buChar char="›"/>
            </a:pPr>
            <a:r>
              <a:rPr lang="en-US" sz="1400"/>
              <a:t>Open source working experience for all participants </a:t>
            </a:r>
            <a:endParaRPr sz="1400"/>
          </a:p>
          <a:p>
            <a:pPr indent="-317500" lvl="0" marL="457200" rtl="0" algn="l">
              <a:spcBef>
                <a:spcPts val="0"/>
              </a:spcBef>
              <a:spcAft>
                <a:spcPts val="0"/>
              </a:spcAft>
              <a:buSzPts val="1400"/>
              <a:buChar char="›"/>
            </a:pPr>
            <a:r>
              <a:rPr lang="en-US" sz="1400"/>
              <a:t>Access to LF AI &amp; Data events </a:t>
            </a:r>
            <a:endParaRPr sz="14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84"/>
          <p:cNvSpPr txBox="1"/>
          <p:nvPr>
            <p:ph type="title"/>
          </p:nvPr>
        </p:nvSpPr>
        <p:spPr>
          <a:xfrm>
            <a:off x="609600" y="2447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Getting Involved in LF AI &amp; Data</a:t>
            </a:r>
            <a:endParaRPr/>
          </a:p>
        </p:txBody>
      </p:sp>
      <p:sp>
        <p:nvSpPr>
          <p:cNvPr id="1144" name="Google Shape;1144;p8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8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51" name="Google Shape;1151;p85"/>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Getting involved with technical projects</a:t>
            </a:r>
            <a:endParaRPr/>
          </a:p>
        </p:txBody>
      </p:sp>
      <p:sp>
        <p:nvSpPr>
          <p:cNvPr id="1152" name="Google Shape;1152;p85"/>
          <p:cNvSpPr/>
          <p:nvPr/>
        </p:nvSpPr>
        <p:spPr>
          <a:xfrm rot="-5400000">
            <a:off x="2936800" y="33626"/>
            <a:ext cx="881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3" name="Google Shape;1153;p85"/>
          <p:cNvSpPr txBox="1"/>
          <p:nvPr/>
        </p:nvSpPr>
        <p:spPr>
          <a:xfrm>
            <a:off x="1241159" y="2199441"/>
            <a:ext cx="4937100" cy="863700"/>
          </a:xfrm>
          <a:prstGeom prst="rect">
            <a:avLst/>
          </a:prstGeom>
          <a:noFill/>
          <a:ln>
            <a:noFill/>
          </a:ln>
        </p:spPr>
        <p:txBody>
          <a:bodyPr anchorCtr="0" anchor="ctr" bIns="121900" lIns="121900" spcFirstLastPara="1" rIns="121900" wrap="square" tIns="121900">
            <a:noAutofit/>
          </a:bodyPr>
          <a:lstStyle/>
          <a:p>
            <a:pPr indent="0" lvl="0" marL="0" marR="182880" rtl="0" algn="l">
              <a:spcBef>
                <a:spcPts val="0"/>
              </a:spcBef>
              <a:spcAft>
                <a:spcPts val="0"/>
              </a:spcAft>
              <a:buNone/>
            </a:pPr>
            <a:r>
              <a:rPr lang="en-US" sz="1600">
                <a:solidFill>
                  <a:schemeClr val="lt1"/>
                </a:solidFill>
                <a:latin typeface="Gill Sans"/>
                <a:ea typeface="Gill Sans"/>
                <a:cs typeface="Gill Sans"/>
                <a:sym typeface="Gill Sans"/>
              </a:rPr>
              <a:t>Participate in the development: Review and submit patches, report bugs, request features, test, etc.</a:t>
            </a:r>
            <a:endParaRPr sz="1100">
              <a:solidFill>
                <a:srgbClr val="FFFFFF"/>
              </a:solidFill>
              <a:latin typeface="Roboto"/>
              <a:ea typeface="Roboto"/>
              <a:cs typeface="Roboto"/>
              <a:sym typeface="Roboto"/>
            </a:endParaRPr>
          </a:p>
        </p:txBody>
      </p:sp>
      <p:sp>
        <p:nvSpPr>
          <p:cNvPr id="1154" name="Google Shape;1154;p85"/>
          <p:cNvSpPr/>
          <p:nvPr/>
        </p:nvSpPr>
        <p:spPr>
          <a:xfrm rot="-5400000">
            <a:off x="2936800" y="967863"/>
            <a:ext cx="8814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5" name="Google Shape;1155;p85"/>
          <p:cNvSpPr txBox="1"/>
          <p:nvPr/>
        </p:nvSpPr>
        <p:spPr>
          <a:xfrm>
            <a:off x="1029109" y="3115939"/>
            <a:ext cx="4937100" cy="8637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Contribute to project documentation</a:t>
            </a:r>
            <a:endParaRPr sz="1600">
              <a:solidFill>
                <a:schemeClr val="lt1"/>
              </a:solidFill>
              <a:latin typeface="Gill Sans"/>
              <a:ea typeface="Gill Sans"/>
              <a:cs typeface="Gill Sans"/>
              <a:sym typeface="Gill Sans"/>
            </a:endParaRPr>
          </a:p>
        </p:txBody>
      </p:sp>
      <p:sp>
        <p:nvSpPr>
          <p:cNvPr id="1156" name="Google Shape;1156;p85"/>
          <p:cNvSpPr/>
          <p:nvPr/>
        </p:nvSpPr>
        <p:spPr>
          <a:xfrm rot="-5400000">
            <a:off x="2936800" y="1902099"/>
            <a:ext cx="881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7" name="Google Shape;1157;p85"/>
          <p:cNvSpPr txBox="1"/>
          <p:nvPr/>
        </p:nvSpPr>
        <p:spPr>
          <a:xfrm>
            <a:off x="1029109" y="4050176"/>
            <a:ext cx="4937100" cy="8637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Join the projects’ mailing lists and participate in the discussions</a:t>
            </a:r>
            <a:endParaRPr sz="1600">
              <a:solidFill>
                <a:schemeClr val="lt1"/>
              </a:solidFill>
              <a:latin typeface="Gill Sans"/>
              <a:ea typeface="Gill Sans"/>
              <a:cs typeface="Gill Sans"/>
              <a:sym typeface="Gill Sans"/>
            </a:endParaRPr>
          </a:p>
        </p:txBody>
      </p:sp>
      <p:sp>
        <p:nvSpPr>
          <p:cNvPr id="1158" name="Google Shape;1158;p85"/>
          <p:cNvSpPr/>
          <p:nvPr/>
        </p:nvSpPr>
        <p:spPr>
          <a:xfrm rot="-5400000">
            <a:off x="8365301" y="33626"/>
            <a:ext cx="881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59" name="Google Shape;1159;p85"/>
          <p:cNvSpPr txBox="1"/>
          <p:nvPr/>
        </p:nvSpPr>
        <p:spPr>
          <a:xfrm>
            <a:off x="6457610" y="2181703"/>
            <a:ext cx="4937100" cy="8637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Attend developer events for LF AI &amp; Data projects</a:t>
            </a:r>
            <a:endParaRPr sz="1600">
              <a:solidFill>
                <a:schemeClr val="lt1"/>
              </a:solidFill>
              <a:latin typeface="Gill Sans"/>
              <a:ea typeface="Gill Sans"/>
              <a:cs typeface="Gill Sans"/>
              <a:sym typeface="Gill Sans"/>
            </a:endParaRPr>
          </a:p>
        </p:txBody>
      </p:sp>
      <p:sp>
        <p:nvSpPr>
          <p:cNvPr id="1160" name="Google Shape;1160;p85"/>
          <p:cNvSpPr/>
          <p:nvPr/>
        </p:nvSpPr>
        <p:spPr>
          <a:xfrm rot="-5400000">
            <a:off x="8365301" y="967863"/>
            <a:ext cx="8814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1" name="Google Shape;1161;p85"/>
          <p:cNvSpPr txBox="1"/>
          <p:nvPr/>
        </p:nvSpPr>
        <p:spPr>
          <a:xfrm>
            <a:off x="6457610" y="3115939"/>
            <a:ext cx="4937100" cy="8637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Provide your testing and deployment feedback via appropriate project channel</a:t>
            </a:r>
            <a:endParaRPr sz="1600">
              <a:solidFill>
                <a:schemeClr val="lt1"/>
              </a:solidFill>
              <a:latin typeface="Gill Sans"/>
              <a:ea typeface="Gill Sans"/>
              <a:cs typeface="Gill Sans"/>
              <a:sym typeface="Gill Sans"/>
            </a:endParaRPr>
          </a:p>
        </p:txBody>
      </p:sp>
      <p:sp>
        <p:nvSpPr>
          <p:cNvPr id="1162" name="Google Shape;1162;p85"/>
          <p:cNvSpPr/>
          <p:nvPr/>
        </p:nvSpPr>
        <p:spPr>
          <a:xfrm rot="-5400000">
            <a:off x="8365301" y="1902099"/>
            <a:ext cx="881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63" name="Google Shape;1163;p85"/>
          <p:cNvSpPr txBox="1"/>
          <p:nvPr/>
        </p:nvSpPr>
        <p:spPr>
          <a:xfrm>
            <a:off x="6457610" y="4050176"/>
            <a:ext cx="4937100" cy="8637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Start a local  User Group Meetup</a:t>
            </a:r>
            <a:endParaRPr sz="1600">
              <a:solidFill>
                <a:schemeClr val="lt1"/>
              </a:solidFill>
              <a:latin typeface="Gill Sans"/>
              <a:ea typeface="Gill Sans"/>
              <a:cs typeface="Gill Sans"/>
              <a:sym typeface="Gill Sans"/>
            </a:endParaRPr>
          </a:p>
        </p:txBody>
      </p:sp>
      <p:pic>
        <p:nvPicPr>
          <p:cNvPr id="1164" name="Google Shape;1164;p85"/>
          <p:cNvPicPr preferRelativeResize="0"/>
          <p:nvPr/>
        </p:nvPicPr>
        <p:blipFill>
          <a:blip r:embed="rId3">
            <a:alphaModFix/>
          </a:blip>
          <a:stretch>
            <a:fillRect/>
          </a:stretch>
        </p:blipFill>
        <p:spPr>
          <a:xfrm>
            <a:off x="1029095" y="2536166"/>
            <a:ext cx="212075" cy="172559"/>
          </a:xfrm>
          <a:prstGeom prst="rect">
            <a:avLst/>
          </a:prstGeom>
          <a:noFill/>
          <a:ln>
            <a:noFill/>
          </a:ln>
        </p:spPr>
      </p:pic>
      <p:pic>
        <p:nvPicPr>
          <p:cNvPr id="1165" name="Google Shape;1165;p85"/>
          <p:cNvPicPr preferRelativeResize="0"/>
          <p:nvPr/>
        </p:nvPicPr>
        <p:blipFill>
          <a:blip r:embed="rId3">
            <a:alphaModFix/>
          </a:blip>
          <a:stretch>
            <a:fillRect/>
          </a:stretch>
        </p:blipFill>
        <p:spPr>
          <a:xfrm>
            <a:off x="1029095" y="3470393"/>
            <a:ext cx="212075" cy="172559"/>
          </a:xfrm>
          <a:prstGeom prst="rect">
            <a:avLst/>
          </a:prstGeom>
          <a:noFill/>
          <a:ln>
            <a:noFill/>
          </a:ln>
        </p:spPr>
      </p:pic>
      <p:pic>
        <p:nvPicPr>
          <p:cNvPr id="1166" name="Google Shape;1166;p85"/>
          <p:cNvPicPr preferRelativeResize="0"/>
          <p:nvPr/>
        </p:nvPicPr>
        <p:blipFill>
          <a:blip r:embed="rId3">
            <a:alphaModFix/>
          </a:blip>
          <a:stretch>
            <a:fillRect/>
          </a:stretch>
        </p:blipFill>
        <p:spPr>
          <a:xfrm>
            <a:off x="1029095" y="4404641"/>
            <a:ext cx="212075" cy="172559"/>
          </a:xfrm>
          <a:prstGeom prst="rect">
            <a:avLst/>
          </a:prstGeom>
          <a:noFill/>
          <a:ln>
            <a:noFill/>
          </a:ln>
        </p:spPr>
      </p:pic>
      <p:pic>
        <p:nvPicPr>
          <p:cNvPr id="1167" name="Google Shape;1167;p85"/>
          <p:cNvPicPr preferRelativeResize="0"/>
          <p:nvPr/>
        </p:nvPicPr>
        <p:blipFill>
          <a:blip r:embed="rId3">
            <a:alphaModFix/>
          </a:blip>
          <a:stretch>
            <a:fillRect/>
          </a:stretch>
        </p:blipFill>
        <p:spPr>
          <a:xfrm>
            <a:off x="6457617" y="2536166"/>
            <a:ext cx="212075" cy="172559"/>
          </a:xfrm>
          <a:prstGeom prst="rect">
            <a:avLst/>
          </a:prstGeom>
          <a:noFill/>
          <a:ln>
            <a:noFill/>
          </a:ln>
        </p:spPr>
      </p:pic>
      <p:pic>
        <p:nvPicPr>
          <p:cNvPr id="1168" name="Google Shape;1168;p85"/>
          <p:cNvPicPr preferRelativeResize="0"/>
          <p:nvPr/>
        </p:nvPicPr>
        <p:blipFill>
          <a:blip r:embed="rId3">
            <a:alphaModFix/>
          </a:blip>
          <a:stretch>
            <a:fillRect/>
          </a:stretch>
        </p:blipFill>
        <p:spPr>
          <a:xfrm>
            <a:off x="6457617" y="3470393"/>
            <a:ext cx="212075" cy="172559"/>
          </a:xfrm>
          <a:prstGeom prst="rect">
            <a:avLst/>
          </a:prstGeom>
          <a:noFill/>
          <a:ln>
            <a:noFill/>
          </a:ln>
        </p:spPr>
      </p:pic>
      <p:pic>
        <p:nvPicPr>
          <p:cNvPr id="1169" name="Google Shape;1169;p85"/>
          <p:cNvPicPr preferRelativeResize="0"/>
          <p:nvPr/>
        </p:nvPicPr>
        <p:blipFill>
          <a:blip r:embed="rId3">
            <a:alphaModFix/>
          </a:blip>
          <a:stretch>
            <a:fillRect/>
          </a:stretch>
        </p:blipFill>
        <p:spPr>
          <a:xfrm>
            <a:off x="6457617" y="4404641"/>
            <a:ext cx="212075" cy="17255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8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176" name="Google Shape;1176;p86"/>
          <p:cNvSpPr txBox="1"/>
          <p:nvPr>
            <p:ph type="title"/>
          </p:nvPr>
        </p:nvSpPr>
        <p:spPr>
          <a:xfrm>
            <a:off x="624850" y="365125"/>
            <a:ext cx="112962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Getting involved with the Technical Advisory Council</a:t>
            </a:r>
            <a:endParaRPr/>
          </a:p>
        </p:txBody>
      </p:sp>
      <p:sp>
        <p:nvSpPr>
          <p:cNvPr id="1177" name="Google Shape;1177;p86"/>
          <p:cNvSpPr/>
          <p:nvPr/>
        </p:nvSpPr>
        <p:spPr>
          <a:xfrm rot="-5400000">
            <a:off x="2899164" y="-747517"/>
            <a:ext cx="868500" cy="50895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78" name="Google Shape;1178;p86"/>
          <p:cNvSpPr txBox="1"/>
          <p:nvPr/>
        </p:nvSpPr>
        <p:spPr>
          <a:xfrm>
            <a:off x="1025022" y="1362900"/>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TAC leadership in inviting speakers to present for the LF AI &amp; Data technical community </a:t>
            </a:r>
            <a:endParaRPr sz="1600">
              <a:solidFill>
                <a:schemeClr val="lt1"/>
              </a:solidFill>
              <a:latin typeface="Gill Sans"/>
              <a:ea typeface="Gill Sans"/>
              <a:cs typeface="Gill Sans"/>
              <a:sym typeface="Gill Sans"/>
            </a:endParaRPr>
          </a:p>
        </p:txBody>
      </p:sp>
      <p:sp>
        <p:nvSpPr>
          <p:cNvPr id="1179" name="Google Shape;1179;p86"/>
          <p:cNvSpPr/>
          <p:nvPr/>
        </p:nvSpPr>
        <p:spPr>
          <a:xfrm rot="-5400000">
            <a:off x="2899164" y="173057"/>
            <a:ext cx="868500" cy="50895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0" name="Google Shape;1180;p86"/>
          <p:cNvSpPr txBox="1"/>
          <p:nvPr/>
        </p:nvSpPr>
        <p:spPr>
          <a:xfrm>
            <a:off x="1025022" y="2283474"/>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Share success stories, opportunities and challenges in relation to open source AI with the broader technical community</a:t>
            </a:r>
            <a:endParaRPr sz="1600">
              <a:solidFill>
                <a:schemeClr val="lt1"/>
              </a:solidFill>
              <a:latin typeface="Gill Sans"/>
              <a:ea typeface="Gill Sans"/>
              <a:cs typeface="Gill Sans"/>
              <a:sym typeface="Gill Sans"/>
            </a:endParaRPr>
          </a:p>
        </p:txBody>
      </p:sp>
      <p:sp>
        <p:nvSpPr>
          <p:cNvPr id="1181" name="Google Shape;1181;p86"/>
          <p:cNvSpPr/>
          <p:nvPr/>
        </p:nvSpPr>
        <p:spPr>
          <a:xfrm rot="-5400000">
            <a:off x="2899164" y="1093631"/>
            <a:ext cx="868500" cy="50895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2" name="Google Shape;1182;p86"/>
          <p:cNvSpPr txBox="1"/>
          <p:nvPr/>
        </p:nvSpPr>
        <p:spPr>
          <a:xfrm>
            <a:off x="1025022" y="3204048"/>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technical leadership for integration and harmonization efforts with other open source projects</a:t>
            </a:r>
            <a:endParaRPr sz="1600">
              <a:solidFill>
                <a:schemeClr val="lt1"/>
              </a:solidFill>
              <a:latin typeface="Gill Sans"/>
              <a:ea typeface="Gill Sans"/>
              <a:cs typeface="Gill Sans"/>
              <a:sym typeface="Gill Sans"/>
            </a:endParaRPr>
          </a:p>
        </p:txBody>
      </p:sp>
      <p:sp>
        <p:nvSpPr>
          <p:cNvPr id="1183" name="Google Shape;1183;p86"/>
          <p:cNvSpPr/>
          <p:nvPr/>
        </p:nvSpPr>
        <p:spPr>
          <a:xfrm rot="-5400000">
            <a:off x="8235073" y="-747517"/>
            <a:ext cx="868500" cy="50895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4" name="Google Shape;1184;p86"/>
          <p:cNvSpPr txBox="1"/>
          <p:nvPr/>
        </p:nvSpPr>
        <p:spPr>
          <a:xfrm>
            <a:off x="6360930" y="1362900"/>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Attend TAC Bi-weekly calls, participate in the discussions</a:t>
            </a:r>
            <a:endParaRPr sz="1600">
              <a:solidFill>
                <a:schemeClr val="lt1"/>
              </a:solidFill>
              <a:latin typeface="Gill Sans"/>
              <a:ea typeface="Gill Sans"/>
              <a:cs typeface="Gill Sans"/>
              <a:sym typeface="Gill Sans"/>
            </a:endParaRPr>
          </a:p>
        </p:txBody>
      </p:sp>
      <p:sp>
        <p:nvSpPr>
          <p:cNvPr id="1185" name="Google Shape;1185;p86"/>
          <p:cNvSpPr/>
          <p:nvPr/>
        </p:nvSpPr>
        <p:spPr>
          <a:xfrm rot="-5400000">
            <a:off x="8235073" y="173057"/>
            <a:ext cx="868500" cy="50895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6" name="Google Shape;1186;p86"/>
          <p:cNvSpPr txBox="1"/>
          <p:nvPr/>
        </p:nvSpPr>
        <p:spPr>
          <a:xfrm>
            <a:off x="6360930" y="2283474"/>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Identify opportunities for collaboration on common interests and initiatives, seek input from peers</a:t>
            </a:r>
            <a:endParaRPr sz="1600">
              <a:solidFill>
                <a:schemeClr val="lt1"/>
              </a:solidFill>
              <a:latin typeface="Gill Sans"/>
              <a:ea typeface="Gill Sans"/>
              <a:cs typeface="Gill Sans"/>
              <a:sym typeface="Gill Sans"/>
            </a:endParaRPr>
          </a:p>
        </p:txBody>
      </p:sp>
      <p:sp>
        <p:nvSpPr>
          <p:cNvPr id="1187" name="Google Shape;1187;p86"/>
          <p:cNvSpPr/>
          <p:nvPr/>
        </p:nvSpPr>
        <p:spPr>
          <a:xfrm rot="-5400000">
            <a:off x="8235073" y="1093631"/>
            <a:ext cx="868500" cy="50895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88" name="Google Shape;1188;p86"/>
          <p:cNvSpPr txBox="1"/>
          <p:nvPr/>
        </p:nvSpPr>
        <p:spPr>
          <a:xfrm>
            <a:off x="6360930" y="3204048"/>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Clr>
                <a:srgbClr val="000000"/>
              </a:buClr>
              <a:buSzPts val="1100"/>
              <a:buFont typeface="Arial"/>
              <a:buNone/>
            </a:pPr>
            <a:r>
              <a:rPr lang="en-US" sz="1600">
                <a:solidFill>
                  <a:schemeClr val="lt1"/>
                </a:solidFill>
                <a:latin typeface="Gill Sans"/>
                <a:ea typeface="Gill Sans"/>
                <a:cs typeface="Gill Sans"/>
                <a:sym typeface="Gill Sans"/>
              </a:rPr>
              <a:t>Support TAC in hosting and sponsoring intra-project and inter-project developer events</a:t>
            </a:r>
            <a:endParaRPr sz="1600">
              <a:solidFill>
                <a:schemeClr val="lt1"/>
              </a:solidFill>
              <a:latin typeface="Gill Sans"/>
              <a:ea typeface="Gill Sans"/>
              <a:cs typeface="Gill Sans"/>
              <a:sym typeface="Gill Sans"/>
            </a:endParaRPr>
          </a:p>
        </p:txBody>
      </p:sp>
      <p:sp>
        <p:nvSpPr>
          <p:cNvPr id="1189" name="Google Shape;1189;p86"/>
          <p:cNvSpPr/>
          <p:nvPr/>
        </p:nvSpPr>
        <p:spPr>
          <a:xfrm rot="-5400000">
            <a:off x="2899150" y="2014205"/>
            <a:ext cx="868500" cy="50895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0" name="Google Shape;1190;p86"/>
          <p:cNvSpPr txBox="1"/>
          <p:nvPr/>
        </p:nvSpPr>
        <p:spPr>
          <a:xfrm>
            <a:off x="1025008" y="4124623"/>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TAC in evaluating new projects for incubating; recommend new projects</a:t>
            </a:r>
            <a:endParaRPr sz="1600">
              <a:solidFill>
                <a:schemeClr val="lt1"/>
              </a:solidFill>
              <a:latin typeface="Gill Sans"/>
              <a:ea typeface="Gill Sans"/>
              <a:cs typeface="Gill Sans"/>
              <a:sym typeface="Gill Sans"/>
            </a:endParaRPr>
          </a:p>
        </p:txBody>
      </p:sp>
      <p:sp>
        <p:nvSpPr>
          <p:cNvPr id="1191" name="Google Shape;1191;p86"/>
          <p:cNvSpPr/>
          <p:nvPr/>
        </p:nvSpPr>
        <p:spPr>
          <a:xfrm rot="-5400000">
            <a:off x="8235059" y="2014205"/>
            <a:ext cx="868500" cy="50895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192" name="Google Shape;1192;p86"/>
          <p:cNvSpPr txBox="1"/>
          <p:nvPr/>
        </p:nvSpPr>
        <p:spPr>
          <a:xfrm>
            <a:off x="6360917" y="4124623"/>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Clr>
                <a:srgbClr val="000000"/>
              </a:buClr>
              <a:buSzPts val="1100"/>
              <a:buFont typeface="Arial"/>
              <a:buNone/>
            </a:pPr>
            <a:r>
              <a:rPr lang="en-US" sz="1600">
                <a:solidFill>
                  <a:schemeClr val="lt1"/>
                </a:solidFill>
                <a:latin typeface="Gill Sans"/>
                <a:ea typeface="Gill Sans"/>
                <a:cs typeface="Gill Sans"/>
                <a:sym typeface="Gill Sans"/>
              </a:rPr>
              <a:t>Support TAC Chair working with the GB to highlight opportunities and needed resources in support of hosted projects  </a:t>
            </a:r>
            <a:endParaRPr sz="1600">
              <a:solidFill>
                <a:schemeClr val="lt1"/>
              </a:solidFill>
              <a:latin typeface="Gill Sans"/>
              <a:ea typeface="Gill Sans"/>
              <a:cs typeface="Gill Sans"/>
              <a:sym typeface="Gill Sans"/>
            </a:endParaRPr>
          </a:p>
        </p:txBody>
      </p:sp>
      <p:pic>
        <p:nvPicPr>
          <p:cNvPr id="1193" name="Google Shape;1193;p86"/>
          <p:cNvPicPr preferRelativeResize="0"/>
          <p:nvPr/>
        </p:nvPicPr>
        <p:blipFill>
          <a:blip r:embed="rId3">
            <a:alphaModFix/>
          </a:blip>
          <a:stretch>
            <a:fillRect/>
          </a:stretch>
        </p:blipFill>
        <p:spPr>
          <a:xfrm>
            <a:off x="1025007" y="1712180"/>
            <a:ext cx="208457" cy="170035"/>
          </a:xfrm>
          <a:prstGeom prst="rect">
            <a:avLst/>
          </a:prstGeom>
          <a:noFill/>
          <a:ln>
            <a:noFill/>
          </a:ln>
        </p:spPr>
      </p:pic>
      <p:pic>
        <p:nvPicPr>
          <p:cNvPr id="1194" name="Google Shape;1194;p86"/>
          <p:cNvPicPr preferRelativeResize="0"/>
          <p:nvPr/>
        </p:nvPicPr>
        <p:blipFill>
          <a:blip r:embed="rId3">
            <a:alphaModFix/>
          </a:blip>
          <a:stretch>
            <a:fillRect/>
          </a:stretch>
        </p:blipFill>
        <p:spPr>
          <a:xfrm>
            <a:off x="1025007" y="2632745"/>
            <a:ext cx="208457" cy="170035"/>
          </a:xfrm>
          <a:prstGeom prst="rect">
            <a:avLst/>
          </a:prstGeom>
          <a:noFill/>
          <a:ln>
            <a:noFill/>
          </a:ln>
        </p:spPr>
      </p:pic>
      <p:pic>
        <p:nvPicPr>
          <p:cNvPr id="1195" name="Google Shape;1195;p86"/>
          <p:cNvPicPr preferRelativeResize="0"/>
          <p:nvPr/>
        </p:nvPicPr>
        <p:blipFill>
          <a:blip r:embed="rId3">
            <a:alphaModFix/>
          </a:blip>
          <a:stretch>
            <a:fillRect/>
          </a:stretch>
        </p:blipFill>
        <p:spPr>
          <a:xfrm>
            <a:off x="1025007" y="3553330"/>
            <a:ext cx="208457" cy="170035"/>
          </a:xfrm>
          <a:prstGeom prst="rect">
            <a:avLst/>
          </a:prstGeom>
          <a:noFill/>
          <a:ln>
            <a:noFill/>
          </a:ln>
        </p:spPr>
      </p:pic>
      <p:pic>
        <p:nvPicPr>
          <p:cNvPr id="1196" name="Google Shape;1196;p86"/>
          <p:cNvPicPr preferRelativeResize="0"/>
          <p:nvPr/>
        </p:nvPicPr>
        <p:blipFill>
          <a:blip r:embed="rId3">
            <a:alphaModFix/>
          </a:blip>
          <a:stretch>
            <a:fillRect/>
          </a:stretch>
        </p:blipFill>
        <p:spPr>
          <a:xfrm>
            <a:off x="1025007" y="4473904"/>
            <a:ext cx="208457" cy="170035"/>
          </a:xfrm>
          <a:prstGeom prst="rect">
            <a:avLst/>
          </a:prstGeom>
          <a:noFill/>
          <a:ln>
            <a:noFill/>
          </a:ln>
        </p:spPr>
      </p:pic>
      <p:pic>
        <p:nvPicPr>
          <p:cNvPr id="1197" name="Google Shape;1197;p86"/>
          <p:cNvPicPr preferRelativeResize="0"/>
          <p:nvPr/>
        </p:nvPicPr>
        <p:blipFill>
          <a:blip r:embed="rId3">
            <a:alphaModFix/>
          </a:blip>
          <a:stretch>
            <a:fillRect/>
          </a:stretch>
        </p:blipFill>
        <p:spPr>
          <a:xfrm>
            <a:off x="6360937" y="1712180"/>
            <a:ext cx="208457" cy="170035"/>
          </a:xfrm>
          <a:prstGeom prst="rect">
            <a:avLst/>
          </a:prstGeom>
          <a:noFill/>
          <a:ln>
            <a:noFill/>
          </a:ln>
        </p:spPr>
      </p:pic>
      <p:pic>
        <p:nvPicPr>
          <p:cNvPr id="1198" name="Google Shape;1198;p86"/>
          <p:cNvPicPr preferRelativeResize="0"/>
          <p:nvPr/>
        </p:nvPicPr>
        <p:blipFill>
          <a:blip r:embed="rId3">
            <a:alphaModFix/>
          </a:blip>
          <a:stretch>
            <a:fillRect/>
          </a:stretch>
        </p:blipFill>
        <p:spPr>
          <a:xfrm>
            <a:off x="6360937" y="2632745"/>
            <a:ext cx="208457" cy="170035"/>
          </a:xfrm>
          <a:prstGeom prst="rect">
            <a:avLst/>
          </a:prstGeom>
          <a:noFill/>
          <a:ln>
            <a:noFill/>
          </a:ln>
        </p:spPr>
      </p:pic>
      <p:pic>
        <p:nvPicPr>
          <p:cNvPr id="1199" name="Google Shape;1199;p86"/>
          <p:cNvPicPr preferRelativeResize="0"/>
          <p:nvPr/>
        </p:nvPicPr>
        <p:blipFill>
          <a:blip r:embed="rId3">
            <a:alphaModFix/>
          </a:blip>
          <a:stretch>
            <a:fillRect/>
          </a:stretch>
        </p:blipFill>
        <p:spPr>
          <a:xfrm>
            <a:off x="6360937" y="3553330"/>
            <a:ext cx="208457" cy="170035"/>
          </a:xfrm>
          <a:prstGeom prst="rect">
            <a:avLst/>
          </a:prstGeom>
          <a:noFill/>
          <a:ln>
            <a:noFill/>
          </a:ln>
        </p:spPr>
      </p:pic>
      <p:pic>
        <p:nvPicPr>
          <p:cNvPr id="1200" name="Google Shape;1200;p86"/>
          <p:cNvPicPr preferRelativeResize="0"/>
          <p:nvPr/>
        </p:nvPicPr>
        <p:blipFill>
          <a:blip r:embed="rId3">
            <a:alphaModFix/>
          </a:blip>
          <a:stretch>
            <a:fillRect/>
          </a:stretch>
        </p:blipFill>
        <p:spPr>
          <a:xfrm>
            <a:off x="6360937" y="4473904"/>
            <a:ext cx="208457" cy="170035"/>
          </a:xfrm>
          <a:prstGeom prst="rect">
            <a:avLst/>
          </a:prstGeom>
          <a:noFill/>
          <a:ln>
            <a:noFill/>
          </a:ln>
        </p:spPr>
      </p:pic>
      <p:sp>
        <p:nvSpPr>
          <p:cNvPr id="1201" name="Google Shape;1201;p86"/>
          <p:cNvSpPr/>
          <p:nvPr/>
        </p:nvSpPr>
        <p:spPr>
          <a:xfrm rot="-5400000">
            <a:off x="2899164" y="2934800"/>
            <a:ext cx="868500" cy="50895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2" name="Google Shape;1202;p86"/>
          <p:cNvSpPr txBox="1"/>
          <p:nvPr/>
        </p:nvSpPr>
        <p:spPr>
          <a:xfrm>
            <a:off x="1025022" y="5045217"/>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Participate in the ML Workflow effort aiming to provide a reference workflow and support integration across LF AI &amp; Data projects</a:t>
            </a:r>
            <a:endParaRPr sz="1600">
              <a:solidFill>
                <a:schemeClr val="lt1"/>
              </a:solidFill>
              <a:latin typeface="Gill Sans"/>
              <a:ea typeface="Gill Sans"/>
              <a:cs typeface="Gill Sans"/>
              <a:sym typeface="Gill Sans"/>
            </a:endParaRPr>
          </a:p>
        </p:txBody>
      </p:sp>
      <p:pic>
        <p:nvPicPr>
          <p:cNvPr id="1203" name="Google Shape;1203;p86"/>
          <p:cNvPicPr preferRelativeResize="0"/>
          <p:nvPr/>
        </p:nvPicPr>
        <p:blipFill>
          <a:blip r:embed="rId3">
            <a:alphaModFix/>
          </a:blip>
          <a:stretch>
            <a:fillRect/>
          </a:stretch>
        </p:blipFill>
        <p:spPr>
          <a:xfrm>
            <a:off x="1025007" y="5394498"/>
            <a:ext cx="208457" cy="170035"/>
          </a:xfrm>
          <a:prstGeom prst="rect">
            <a:avLst/>
          </a:prstGeom>
          <a:noFill/>
          <a:ln>
            <a:noFill/>
          </a:ln>
        </p:spPr>
      </p:pic>
      <p:sp>
        <p:nvSpPr>
          <p:cNvPr id="1204" name="Google Shape;1204;p86"/>
          <p:cNvSpPr/>
          <p:nvPr/>
        </p:nvSpPr>
        <p:spPr>
          <a:xfrm rot="-5400000">
            <a:off x="8235053" y="2934800"/>
            <a:ext cx="868500" cy="50895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05" name="Google Shape;1205;p86"/>
          <p:cNvSpPr txBox="1"/>
          <p:nvPr/>
        </p:nvSpPr>
        <p:spPr>
          <a:xfrm>
            <a:off x="6360911" y="5045217"/>
            <a:ext cx="4852800" cy="8508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Participate in the effort to enable collaboration with other LF umbrella foundations and external communities</a:t>
            </a:r>
            <a:endParaRPr sz="1600">
              <a:solidFill>
                <a:schemeClr val="lt1"/>
              </a:solidFill>
              <a:latin typeface="Gill Sans"/>
              <a:ea typeface="Gill Sans"/>
              <a:cs typeface="Gill Sans"/>
              <a:sym typeface="Gill Sans"/>
            </a:endParaRPr>
          </a:p>
        </p:txBody>
      </p:sp>
      <p:pic>
        <p:nvPicPr>
          <p:cNvPr id="1206" name="Google Shape;1206;p86"/>
          <p:cNvPicPr preferRelativeResize="0"/>
          <p:nvPr/>
        </p:nvPicPr>
        <p:blipFill>
          <a:blip r:embed="rId3">
            <a:alphaModFix/>
          </a:blip>
          <a:stretch>
            <a:fillRect/>
          </a:stretch>
        </p:blipFill>
        <p:spPr>
          <a:xfrm>
            <a:off x="6360897" y="5394498"/>
            <a:ext cx="208457" cy="170035"/>
          </a:xfrm>
          <a:prstGeom prst="rect">
            <a:avLst/>
          </a:prstGeom>
          <a:noFill/>
          <a:ln>
            <a:noFill/>
          </a:ln>
        </p:spPr>
      </p:pic>
      <p:sp>
        <p:nvSpPr>
          <p:cNvPr id="1207" name="Google Shape;1207;p86"/>
          <p:cNvSpPr txBox="1"/>
          <p:nvPr/>
        </p:nvSpPr>
        <p:spPr>
          <a:xfrm>
            <a:off x="3045000" y="6387575"/>
            <a:ext cx="6102000" cy="365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t>TAC specific resources: </a:t>
            </a:r>
            <a:r>
              <a:rPr lang="en-US" u="sng">
                <a:solidFill>
                  <a:schemeClr val="hlink"/>
                </a:solidFill>
                <a:hlinkClick r:id="rId4"/>
              </a:rPr>
              <a:t>mailing list</a:t>
            </a:r>
            <a:r>
              <a:rPr lang="en-US"/>
              <a:t>, </a:t>
            </a:r>
            <a:r>
              <a:rPr lang="en-US" u="sng">
                <a:solidFill>
                  <a:schemeClr val="hlink"/>
                </a:solidFill>
                <a:hlinkClick r:id="rId5"/>
              </a:rPr>
              <a:t>call calendar</a:t>
            </a:r>
            <a:r>
              <a:rPr lang="en-US"/>
              <a:t>, and </a:t>
            </a:r>
            <a:r>
              <a:rPr lang="en-US" u="sng">
                <a:solidFill>
                  <a:schemeClr val="accent1"/>
                </a:solidFill>
                <a:hlinkClick r:id="rId6">
                  <a:extLst>
                    <a:ext uri="{A12FA001-AC4F-418D-AE19-62706E023703}">
                      <ahyp:hlinkClr val="tx"/>
                    </a:ext>
                  </a:extLst>
                </a:hlinkClick>
              </a:rPr>
              <a:t>wiki</a:t>
            </a:r>
            <a:r>
              <a:rPr lang="en-US"/>
              <a:t>.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8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14" name="Google Shape;1214;p87"/>
          <p:cNvSpPr txBox="1"/>
          <p:nvPr>
            <p:ph type="title"/>
          </p:nvPr>
        </p:nvSpPr>
        <p:spPr>
          <a:xfrm>
            <a:off x="624850" y="365125"/>
            <a:ext cx="112962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Getting involved with the Outreach Committee </a:t>
            </a:r>
            <a:endParaRPr/>
          </a:p>
        </p:txBody>
      </p:sp>
      <p:sp>
        <p:nvSpPr>
          <p:cNvPr id="1215" name="Google Shape;1215;p87"/>
          <p:cNvSpPr/>
          <p:nvPr/>
        </p:nvSpPr>
        <p:spPr>
          <a:xfrm rot="-5400000">
            <a:off x="1859784" y="478711"/>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16" name="Google Shape;1216;p87"/>
          <p:cNvSpPr txBox="1"/>
          <p:nvPr/>
        </p:nvSpPr>
        <p:spPr>
          <a:xfrm>
            <a:off x="761953" y="1738175"/>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Promotion of project updates, releases, and news via LF AI &amp; Data social media accounts</a:t>
            </a:r>
            <a:endParaRPr sz="1600">
              <a:solidFill>
                <a:schemeClr val="lt1"/>
              </a:solidFill>
              <a:latin typeface="Gill Sans"/>
              <a:ea typeface="Gill Sans"/>
              <a:cs typeface="Gill Sans"/>
              <a:sym typeface="Gill Sans"/>
            </a:endParaRPr>
          </a:p>
        </p:txBody>
      </p:sp>
      <p:sp>
        <p:nvSpPr>
          <p:cNvPr id="1217" name="Google Shape;1217;p87"/>
          <p:cNvSpPr/>
          <p:nvPr/>
        </p:nvSpPr>
        <p:spPr>
          <a:xfrm rot="-5400000">
            <a:off x="1859784" y="1496108"/>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18" name="Google Shape;1218;p87"/>
          <p:cNvSpPr txBox="1"/>
          <p:nvPr/>
        </p:nvSpPr>
        <p:spPr>
          <a:xfrm>
            <a:off x="761953" y="2755571"/>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Marketing and PR support for demos at meetups and events</a:t>
            </a:r>
            <a:endParaRPr sz="1600">
              <a:solidFill>
                <a:schemeClr val="lt1"/>
              </a:solidFill>
              <a:latin typeface="Gill Sans"/>
              <a:ea typeface="Gill Sans"/>
              <a:cs typeface="Gill Sans"/>
              <a:sym typeface="Gill Sans"/>
            </a:endParaRPr>
          </a:p>
        </p:txBody>
      </p:sp>
      <p:sp>
        <p:nvSpPr>
          <p:cNvPr id="1219" name="Google Shape;1219;p87"/>
          <p:cNvSpPr/>
          <p:nvPr/>
        </p:nvSpPr>
        <p:spPr>
          <a:xfrm rot="-5400000">
            <a:off x="1859784" y="2513504"/>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20" name="Google Shape;1220;p87"/>
          <p:cNvSpPr txBox="1"/>
          <p:nvPr/>
        </p:nvSpPr>
        <p:spPr>
          <a:xfrm>
            <a:off x="761953" y="3772967"/>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Contribute to the LF AI </a:t>
            </a:r>
            <a:r>
              <a:rPr lang="en-US" sz="1600">
                <a:solidFill>
                  <a:schemeClr val="lt1"/>
                </a:solidFill>
                <a:latin typeface="Gill Sans"/>
                <a:ea typeface="Gill Sans"/>
                <a:cs typeface="Gill Sans"/>
                <a:sym typeface="Gill Sans"/>
              </a:rPr>
              <a:t>&amp; Data</a:t>
            </a:r>
            <a:r>
              <a:rPr lang="en-US" sz="1600">
                <a:solidFill>
                  <a:srgbClr val="FFFFFF"/>
                </a:solidFill>
                <a:latin typeface="Gill Sans"/>
                <a:ea typeface="Gill Sans"/>
                <a:cs typeface="Gill Sans"/>
                <a:sym typeface="Gill Sans"/>
              </a:rPr>
              <a:t> landscape, promote in talks</a:t>
            </a:r>
            <a:endParaRPr sz="1600">
              <a:solidFill>
                <a:srgbClr val="FFFFFF"/>
              </a:solidFill>
              <a:latin typeface="Gill Sans"/>
              <a:ea typeface="Gill Sans"/>
              <a:cs typeface="Gill Sans"/>
              <a:sym typeface="Gill Sans"/>
            </a:endParaRPr>
          </a:p>
        </p:txBody>
      </p:sp>
      <p:sp>
        <p:nvSpPr>
          <p:cNvPr id="1221" name="Google Shape;1221;p87"/>
          <p:cNvSpPr/>
          <p:nvPr/>
        </p:nvSpPr>
        <p:spPr>
          <a:xfrm rot="-5400000">
            <a:off x="5507286" y="478711"/>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22" name="Google Shape;1222;p87"/>
          <p:cNvSpPr txBox="1"/>
          <p:nvPr/>
        </p:nvSpPr>
        <p:spPr>
          <a:xfrm>
            <a:off x="4409454" y="1738175"/>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Attend Outreach Committee meetings and participate in ongoing activities</a:t>
            </a:r>
            <a:endParaRPr sz="1600">
              <a:solidFill>
                <a:schemeClr val="lt1"/>
              </a:solidFill>
              <a:latin typeface="Gill Sans"/>
              <a:ea typeface="Gill Sans"/>
              <a:cs typeface="Gill Sans"/>
              <a:sym typeface="Gill Sans"/>
            </a:endParaRPr>
          </a:p>
        </p:txBody>
      </p:sp>
      <p:sp>
        <p:nvSpPr>
          <p:cNvPr id="1223" name="Google Shape;1223;p87"/>
          <p:cNvSpPr/>
          <p:nvPr/>
        </p:nvSpPr>
        <p:spPr>
          <a:xfrm rot="-5400000">
            <a:off x="5507286" y="1496108"/>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24" name="Google Shape;1224;p87"/>
          <p:cNvSpPr txBox="1"/>
          <p:nvPr/>
        </p:nvSpPr>
        <p:spPr>
          <a:xfrm>
            <a:off x="4409454" y="2755571"/>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Host vendor neutral content via LF AI blog site</a:t>
            </a:r>
            <a:endParaRPr sz="1600">
              <a:solidFill>
                <a:schemeClr val="lt1"/>
              </a:solidFill>
              <a:latin typeface="Gill Sans"/>
              <a:ea typeface="Gill Sans"/>
              <a:cs typeface="Gill Sans"/>
              <a:sym typeface="Gill Sans"/>
            </a:endParaRPr>
          </a:p>
        </p:txBody>
      </p:sp>
      <p:sp>
        <p:nvSpPr>
          <p:cNvPr id="1225" name="Google Shape;1225;p87"/>
          <p:cNvSpPr/>
          <p:nvPr/>
        </p:nvSpPr>
        <p:spPr>
          <a:xfrm rot="-5400000">
            <a:off x="5507286" y="2513504"/>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26" name="Google Shape;1226;p87"/>
          <p:cNvSpPr txBox="1"/>
          <p:nvPr/>
        </p:nvSpPr>
        <p:spPr>
          <a:xfrm>
            <a:off x="4409454" y="3772967"/>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Coordination at events, speaking proposals, booth attendance, demos, etc.</a:t>
            </a:r>
            <a:endParaRPr sz="1600">
              <a:solidFill>
                <a:schemeClr val="lt1"/>
              </a:solidFill>
              <a:latin typeface="Gill Sans"/>
              <a:ea typeface="Gill Sans"/>
              <a:cs typeface="Gill Sans"/>
              <a:sym typeface="Gill Sans"/>
            </a:endParaRPr>
          </a:p>
        </p:txBody>
      </p:sp>
      <p:sp>
        <p:nvSpPr>
          <p:cNvPr id="1227" name="Google Shape;1227;p87"/>
          <p:cNvSpPr/>
          <p:nvPr/>
        </p:nvSpPr>
        <p:spPr>
          <a:xfrm rot="-5400000">
            <a:off x="1859775" y="3530900"/>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28" name="Google Shape;1228;p87"/>
          <p:cNvSpPr txBox="1"/>
          <p:nvPr/>
        </p:nvSpPr>
        <p:spPr>
          <a:xfrm>
            <a:off x="761944" y="4790364"/>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Identify speaking opportunities and help secure speakers from the LF AI &amp; Data community</a:t>
            </a:r>
            <a:endParaRPr sz="1600">
              <a:solidFill>
                <a:schemeClr val="lt1"/>
              </a:solidFill>
              <a:latin typeface="Gill Sans"/>
              <a:ea typeface="Gill Sans"/>
              <a:cs typeface="Gill Sans"/>
              <a:sym typeface="Gill Sans"/>
            </a:endParaRPr>
          </a:p>
        </p:txBody>
      </p:sp>
      <p:sp>
        <p:nvSpPr>
          <p:cNvPr id="1229" name="Google Shape;1229;p87"/>
          <p:cNvSpPr/>
          <p:nvPr/>
        </p:nvSpPr>
        <p:spPr>
          <a:xfrm rot="-5400000">
            <a:off x="5507276" y="3530900"/>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30" name="Google Shape;1230;p87"/>
          <p:cNvSpPr txBox="1"/>
          <p:nvPr/>
        </p:nvSpPr>
        <p:spPr>
          <a:xfrm>
            <a:off x="4409445" y="4790364"/>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Help secure user stories about LF AI &amp; Data based deployments</a:t>
            </a:r>
            <a:endParaRPr sz="1600">
              <a:solidFill>
                <a:schemeClr val="lt1"/>
              </a:solidFill>
              <a:latin typeface="Gill Sans"/>
              <a:ea typeface="Gill Sans"/>
              <a:cs typeface="Gill Sans"/>
              <a:sym typeface="Gill Sans"/>
            </a:endParaRPr>
          </a:p>
        </p:txBody>
      </p:sp>
      <p:sp>
        <p:nvSpPr>
          <p:cNvPr id="1231" name="Google Shape;1231;p87"/>
          <p:cNvSpPr/>
          <p:nvPr/>
        </p:nvSpPr>
        <p:spPr>
          <a:xfrm rot="-5400000">
            <a:off x="9154641" y="478711"/>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32" name="Google Shape;1232;p87"/>
          <p:cNvSpPr txBox="1"/>
          <p:nvPr/>
        </p:nvSpPr>
        <p:spPr>
          <a:xfrm>
            <a:off x="8056809" y="1738175"/>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Publish use cases, case studies, white papers, and deployment insights</a:t>
            </a:r>
            <a:endParaRPr sz="1600">
              <a:solidFill>
                <a:schemeClr val="lt1"/>
              </a:solidFill>
              <a:latin typeface="Gill Sans"/>
              <a:ea typeface="Gill Sans"/>
              <a:cs typeface="Gill Sans"/>
              <a:sym typeface="Gill Sans"/>
            </a:endParaRPr>
          </a:p>
        </p:txBody>
      </p:sp>
      <p:sp>
        <p:nvSpPr>
          <p:cNvPr id="1233" name="Google Shape;1233;p87"/>
          <p:cNvSpPr/>
          <p:nvPr/>
        </p:nvSpPr>
        <p:spPr>
          <a:xfrm rot="-5400000">
            <a:off x="9154641" y="1496108"/>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34" name="Google Shape;1234;p87"/>
          <p:cNvSpPr txBox="1"/>
          <p:nvPr/>
        </p:nvSpPr>
        <p:spPr>
          <a:xfrm>
            <a:off x="8056809" y="2755571"/>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Get support for artwork, web site, content creation, etc., for LF AI &amp; Data projects</a:t>
            </a:r>
            <a:endParaRPr sz="1600">
              <a:solidFill>
                <a:schemeClr val="lt1"/>
              </a:solidFill>
              <a:latin typeface="Gill Sans"/>
              <a:ea typeface="Gill Sans"/>
              <a:cs typeface="Gill Sans"/>
              <a:sym typeface="Gill Sans"/>
            </a:endParaRPr>
          </a:p>
        </p:txBody>
      </p:sp>
      <p:sp>
        <p:nvSpPr>
          <p:cNvPr id="1235" name="Google Shape;1235;p87"/>
          <p:cNvSpPr/>
          <p:nvPr/>
        </p:nvSpPr>
        <p:spPr>
          <a:xfrm rot="-5400000">
            <a:off x="9154641" y="2513504"/>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36" name="Google Shape;1236;p87"/>
          <p:cNvSpPr txBox="1"/>
          <p:nvPr/>
        </p:nvSpPr>
        <p:spPr>
          <a:xfrm>
            <a:off x="8056809" y="3772967"/>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Volunteer to host an LF AI &amp; Data Day and developer events</a:t>
            </a:r>
            <a:endParaRPr sz="1600">
              <a:solidFill>
                <a:schemeClr val="lt1"/>
              </a:solidFill>
              <a:latin typeface="Gill Sans"/>
              <a:ea typeface="Gill Sans"/>
              <a:cs typeface="Gill Sans"/>
              <a:sym typeface="Gill Sans"/>
            </a:endParaRPr>
          </a:p>
        </p:txBody>
      </p:sp>
      <p:sp>
        <p:nvSpPr>
          <p:cNvPr id="1237" name="Google Shape;1237;p87"/>
          <p:cNvSpPr/>
          <p:nvPr/>
        </p:nvSpPr>
        <p:spPr>
          <a:xfrm rot="-5400000">
            <a:off x="9154631" y="3530900"/>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38" name="Google Shape;1238;p87"/>
          <p:cNvSpPr txBox="1"/>
          <p:nvPr/>
        </p:nvSpPr>
        <p:spPr>
          <a:xfrm>
            <a:off x="8056800" y="4790364"/>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LF AI &amp; Data marketing and PR staff</a:t>
            </a:r>
            <a:endParaRPr sz="1600">
              <a:solidFill>
                <a:schemeClr val="lt1"/>
              </a:solidFill>
              <a:latin typeface="Gill Sans"/>
              <a:ea typeface="Gill Sans"/>
              <a:cs typeface="Gill Sans"/>
              <a:sym typeface="Gill Sans"/>
            </a:endParaRPr>
          </a:p>
        </p:txBody>
      </p:sp>
      <p:pic>
        <p:nvPicPr>
          <p:cNvPr id="1239" name="Google Shape;1239;p87"/>
          <p:cNvPicPr preferRelativeResize="0"/>
          <p:nvPr/>
        </p:nvPicPr>
        <p:blipFill>
          <a:blip r:embed="rId3">
            <a:alphaModFix/>
          </a:blip>
          <a:stretch>
            <a:fillRect/>
          </a:stretch>
        </p:blipFill>
        <p:spPr>
          <a:xfrm>
            <a:off x="761963" y="2097522"/>
            <a:ext cx="207879" cy="187919"/>
          </a:xfrm>
          <a:prstGeom prst="rect">
            <a:avLst/>
          </a:prstGeom>
          <a:noFill/>
          <a:ln>
            <a:noFill/>
          </a:ln>
        </p:spPr>
      </p:pic>
      <p:pic>
        <p:nvPicPr>
          <p:cNvPr id="1240" name="Google Shape;1240;p87"/>
          <p:cNvPicPr preferRelativeResize="0"/>
          <p:nvPr/>
        </p:nvPicPr>
        <p:blipFill>
          <a:blip r:embed="rId3">
            <a:alphaModFix/>
          </a:blip>
          <a:stretch>
            <a:fillRect/>
          </a:stretch>
        </p:blipFill>
        <p:spPr>
          <a:xfrm>
            <a:off x="761963" y="3114908"/>
            <a:ext cx="207879" cy="187919"/>
          </a:xfrm>
          <a:prstGeom prst="rect">
            <a:avLst/>
          </a:prstGeom>
          <a:noFill/>
          <a:ln>
            <a:noFill/>
          </a:ln>
        </p:spPr>
      </p:pic>
      <p:pic>
        <p:nvPicPr>
          <p:cNvPr id="1241" name="Google Shape;1241;p87"/>
          <p:cNvPicPr preferRelativeResize="0"/>
          <p:nvPr/>
        </p:nvPicPr>
        <p:blipFill>
          <a:blip r:embed="rId3">
            <a:alphaModFix/>
          </a:blip>
          <a:stretch>
            <a:fillRect/>
          </a:stretch>
        </p:blipFill>
        <p:spPr>
          <a:xfrm>
            <a:off x="761963" y="4132316"/>
            <a:ext cx="207879" cy="187919"/>
          </a:xfrm>
          <a:prstGeom prst="rect">
            <a:avLst/>
          </a:prstGeom>
          <a:noFill/>
          <a:ln>
            <a:noFill/>
          </a:ln>
        </p:spPr>
      </p:pic>
      <p:pic>
        <p:nvPicPr>
          <p:cNvPr id="1242" name="Google Shape;1242;p87"/>
          <p:cNvPicPr preferRelativeResize="0"/>
          <p:nvPr/>
        </p:nvPicPr>
        <p:blipFill>
          <a:blip r:embed="rId3">
            <a:alphaModFix/>
          </a:blip>
          <a:stretch>
            <a:fillRect/>
          </a:stretch>
        </p:blipFill>
        <p:spPr>
          <a:xfrm>
            <a:off x="761963" y="5149713"/>
            <a:ext cx="207879" cy="187919"/>
          </a:xfrm>
          <a:prstGeom prst="rect">
            <a:avLst/>
          </a:prstGeom>
          <a:noFill/>
          <a:ln>
            <a:noFill/>
          </a:ln>
        </p:spPr>
      </p:pic>
      <p:pic>
        <p:nvPicPr>
          <p:cNvPr id="1243" name="Google Shape;1243;p87"/>
          <p:cNvPicPr preferRelativeResize="0"/>
          <p:nvPr/>
        </p:nvPicPr>
        <p:blipFill>
          <a:blip r:embed="rId3">
            <a:alphaModFix/>
          </a:blip>
          <a:stretch>
            <a:fillRect/>
          </a:stretch>
        </p:blipFill>
        <p:spPr>
          <a:xfrm>
            <a:off x="4409392" y="2097522"/>
            <a:ext cx="207879" cy="187919"/>
          </a:xfrm>
          <a:prstGeom prst="rect">
            <a:avLst/>
          </a:prstGeom>
          <a:noFill/>
          <a:ln>
            <a:noFill/>
          </a:ln>
        </p:spPr>
      </p:pic>
      <p:pic>
        <p:nvPicPr>
          <p:cNvPr id="1244" name="Google Shape;1244;p87"/>
          <p:cNvPicPr preferRelativeResize="0"/>
          <p:nvPr/>
        </p:nvPicPr>
        <p:blipFill>
          <a:blip r:embed="rId3">
            <a:alphaModFix/>
          </a:blip>
          <a:stretch>
            <a:fillRect/>
          </a:stretch>
        </p:blipFill>
        <p:spPr>
          <a:xfrm>
            <a:off x="4409392" y="3114908"/>
            <a:ext cx="207879" cy="187919"/>
          </a:xfrm>
          <a:prstGeom prst="rect">
            <a:avLst/>
          </a:prstGeom>
          <a:noFill/>
          <a:ln>
            <a:noFill/>
          </a:ln>
        </p:spPr>
      </p:pic>
      <p:pic>
        <p:nvPicPr>
          <p:cNvPr id="1245" name="Google Shape;1245;p87"/>
          <p:cNvPicPr preferRelativeResize="0"/>
          <p:nvPr/>
        </p:nvPicPr>
        <p:blipFill>
          <a:blip r:embed="rId3">
            <a:alphaModFix/>
          </a:blip>
          <a:stretch>
            <a:fillRect/>
          </a:stretch>
        </p:blipFill>
        <p:spPr>
          <a:xfrm>
            <a:off x="4409392" y="4132316"/>
            <a:ext cx="207879" cy="187919"/>
          </a:xfrm>
          <a:prstGeom prst="rect">
            <a:avLst/>
          </a:prstGeom>
          <a:noFill/>
          <a:ln>
            <a:noFill/>
          </a:ln>
        </p:spPr>
      </p:pic>
      <p:pic>
        <p:nvPicPr>
          <p:cNvPr id="1246" name="Google Shape;1246;p87"/>
          <p:cNvPicPr preferRelativeResize="0"/>
          <p:nvPr/>
        </p:nvPicPr>
        <p:blipFill>
          <a:blip r:embed="rId3">
            <a:alphaModFix/>
          </a:blip>
          <a:stretch>
            <a:fillRect/>
          </a:stretch>
        </p:blipFill>
        <p:spPr>
          <a:xfrm>
            <a:off x="4409392" y="5149713"/>
            <a:ext cx="207879" cy="187919"/>
          </a:xfrm>
          <a:prstGeom prst="rect">
            <a:avLst/>
          </a:prstGeom>
          <a:noFill/>
          <a:ln>
            <a:noFill/>
          </a:ln>
        </p:spPr>
      </p:pic>
      <p:pic>
        <p:nvPicPr>
          <p:cNvPr id="1247" name="Google Shape;1247;p87"/>
          <p:cNvPicPr preferRelativeResize="0"/>
          <p:nvPr/>
        </p:nvPicPr>
        <p:blipFill>
          <a:blip r:embed="rId3">
            <a:alphaModFix/>
          </a:blip>
          <a:stretch>
            <a:fillRect/>
          </a:stretch>
        </p:blipFill>
        <p:spPr>
          <a:xfrm>
            <a:off x="8056967" y="2097522"/>
            <a:ext cx="207879" cy="187919"/>
          </a:xfrm>
          <a:prstGeom prst="rect">
            <a:avLst/>
          </a:prstGeom>
          <a:noFill/>
          <a:ln>
            <a:noFill/>
          </a:ln>
        </p:spPr>
      </p:pic>
      <p:pic>
        <p:nvPicPr>
          <p:cNvPr id="1248" name="Google Shape;1248;p87"/>
          <p:cNvPicPr preferRelativeResize="0"/>
          <p:nvPr/>
        </p:nvPicPr>
        <p:blipFill>
          <a:blip r:embed="rId3">
            <a:alphaModFix/>
          </a:blip>
          <a:stretch>
            <a:fillRect/>
          </a:stretch>
        </p:blipFill>
        <p:spPr>
          <a:xfrm>
            <a:off x="8056967" y="3114908"/>
            <a:ext cx="207879" cy="187919"/>
          </a:xfrm>
          <a:prstGeom prst="rect">
            <a:avLst/>
          </a:prstGeom>
          <a:noFill/>
          <a:ln>
            <a:noFill/>
          </a:ln>
        </p:spPr>
      </p:pic>
      <p:pic>
        <p:nvPicPr>
          <p:cNvPr id="1249" name="Google Shape;1249;p87"/>
          <p:cNvPicPr preferRelativeResize="0"/>
          <p:nvPr/>
        </p:nvPicPr>
        <p:blipFill>
          <a:blip r:embed="rId3">
            <a:alphaModFix/>
          </a:blip>
          <a:stretch>
            <a:fillRect/>
          </a:stretch>
        </p:blipFill>
        <p:spPr>
          <a:xfrm>
            <a:off x="8056967" y="4132316"/>
            <a:ext cx="207879" cy="187919"/>
          </a:xfrm>
          <a:prstGeom prst="rect">
            <a:avLst/>
          </a:prstGeom>
          <a:noFill/>
          <a:ln>
            <a:noFill/>
          </a:ln>
        </p:spPr>
      </p:pic>
      <p:pic>
        <p:nvPicPr>
          <p:cNvPr id="1250" name="Google Shape;1250;p87"/>
          <p:cNvPicPr preferRelativeResize="0"/>
          <p:nvPr/>
        </p:nvPicPr>
        <p:blipFill>
          <a:blip r:embed="rId3">
            <a:alphaModFix/>
          </a:blip>
          <a:stretch>
            <a:fillRect/>
          </a:stretch>
        </p:blipFill>
        <p:spPr>
          <a:xfrm>
            <a:off x="8056967" y="5149713"/>
            <a:ext cx="207879" cy="18791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4"/>
          <p:cNvSpPr txBox="1"/>
          <p:nvPr>
            <p:ph type="title"/>
          </p:nvPr>
        </p:nvSpPr>
        <p:spPr>
          <a:xfrm>
            <a:off x="-1491675" y="1901150"/>
            <a:ext cx="14630400" cy="17676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t>For an Enterprise, </a:t>
            </a:r>
            <a:br>
              <a:rPr lang="en-US"/>
            </a:br>
            <a:r>
              <a:rPr lang="en-US"/>
              <a:t>Open Source is about Business Strategy</a:t>
            </a:r>
            <a:endParaRPr/>
          </a:p>
        </p:txBody>
      </p:sp>
      <p:sp>
        <p:nvSpPr>
          <p:cNvPr id="322" name="Google Shape;322;p3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8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57" name="Google Shape;1257;p88"/>
          <p:cNvSpPr txBox="1"/>
          <p:nvPr>
            <p:ph type="title"/>
          </p:nvPr>
        </p:nvSpPr>
        <p:spPr>
          <a:xfrm>
            <a:off x="624850" y="365125"/>
            <a:ext cx="112962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Getting involved with the LF AI &amp; Data Committees: BI &amp; AI, DataOps, ML Workflow &amp; Interop</a:t>
            </a:r>
            <a:endParaRPr/>
          </a:p>
        </p:txBody>
      </p:sp>
      <p:sp>
        <p:nvSpPr>
          <p:cNvPr id="1258" name="Google Shape;1258;p88"/>
          <p:cNvSpPr/>
          <p:nvPr/>
        </p:nvSpPr>
        <p:spPr>
          <a:xfrm rot="-5400000">
            <a:off x="1884259" y="995383"/>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59" name="Google Shape;1259;p88"/>
          <p:cNvSpPr txBox="1"/>
          <p:nvPr/>
        </p:nvSpPr>
        <p:spPr>
          <a:xfrm>
            <a:off x="786428" y="2254846"/>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Join the committee as a representative of your company</a:t>
            </a:r>
            <a:endParaRPr sz="1600">
              <a:solidFill>
                <a:schemeClr val="lt1"/>
              </a:solidFill>
              <a:latin typeface="Gill Sans"/>
              <a:ea typeface="Gill Sans"/>
              <a:cs typeface="Gill Sans"/>
              <a:sym typeface="Gill Sans"/>
            </a:endParaRPr>
          </a:p>
        </p:txBody>
      </p:sp>
      <p:sp>
        <p:nvSpPr>
          <p:cNvPr id="1260" name="Google Shape;1260;p88"/>
          <p:cNvSpPr/>
          <p:nvPr/>
        </p:nvSpPr>
        <p:spPr>
          <a:xfrm rot="-5400000">
            <a:off x="1884259" y="2012779"/>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61" name="Google Shape;1261;p88"/>
          <p:cNvSpPr txBox="1"/>
          <p:nvPr/>
        </p:nvSpPr>
        <p:spPr>
          <a:xfrm>
            <a:off x="786428" y="3272242"/>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Contribute to the landscape, promote in talks</a:t>
            </a:r>
            <a:endParaRPr sz="1600">
              <a:solidFill>
                <a:srgbClr val="FFFFFF"/>
              </a:solidFill>
              <a:latin typeface="Gill Sans"/>
              <a:ea typeface="Gill Sans"/>
              <a:cs typeface="Gill Sans"/>
              <a:sym typeface="Gill Sans"/>
            </a:endParaRPr>
          </a:p>
        </p:txBody>
      </p:sp>
      <p:sp>
        <p:nvSpPr>
          <p:cNvPr id="1262" name="Google Shape;1262;p88"/>
          <p:cNvSpPr/>
          <p:nvPr/>
        </p:nvSpPr>
        <p:spPr>
          <a:xfrm rot="-5400000">
            <a:off x="5531761" y="995383"/>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63" name="Google Shape;1263;p88"/>
          <p:cNvSpPr txBox="1"/>
          <p:nvPr/>
        </p:nvSpPr>
        <p:spPr>
          <a:xfrm>
            <a:off x="4433929" y="2254846"/>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Join the conference calls and contribute to ongoing efforts </a:t>
            </a:r>
            <a:endParaRPr sz="1600">
              <a:solidFill>
                <a:schemeClr val="lt1"/>
              </a:solidFill>
              <a:latin typeface="Gill Sans"/>
              <a:ea typeface="Gill Sans"/>
              <a:cs typeface="Gill Sans"/>
              <a:sym typeface="Gill Sans"/>
            </a:endParaRPr>
          </a:p>
        </p:txBody>
      </p:sp>
      <p:sp>
        <p:nvSpPr>
          <p:cNvPr id="1264" name="Google Shape;1264;p88"/>
          <p:cNvSpPr/>
          <p:nvPr/>
        </p:nvSpPr>
        <p:spPr>
          <a:xfrm rot="-5400000">
            <a:off x="5531761" y="2012779"/>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65" name="Google Shape;1265;p88"/>
          <p:cNvSpPr txBox="1"/>
          <p:nvPr/>
        </p:nvSpPr>
        <p:spPr>
          <a:xfrm>
            <a:off x="4433929" y="3272242"/>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Coordination at events, speaking proposals, booth attendance, demos, etc.</a:t>
            </a:r>
            <a:endParaRPr sz="1600">
              <a:solidFill>
                <a:schemeClr val="lt1"/>
              </a:solidFill>
              <a:latin typeface="Gill Sans"/>
              <a:ea typeface="Gill Sans"/>
              <a:cs typeface="Gill Sans"/>
              <a:sym typeface="Gill Sans"/>
            </a:endParaRPr>
          </a:p>
        </p:txBody>
      </p:sp>
      <p:sp>
        <p:nvSpPr>
          <p:cNvPr id="1266" name="Google Shape;1266;p88"/>
          <p:cNvSpPr/>
          <p:nvPr/>
        </p:nvSpPr>
        <p:spPr>
          <a:xfrm rot="-5400000">
            <a:off x="1884250" y="3030175"/>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67" name="Google Shape;1267;p88"/>
          <p:cNvSpPr txBox="1"/>
          <p:nvPr/>
        </p:nvSpPr>
        <p:spPr>
          <a:xfrm>
            <a:off x="786419" y="4289639"/>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Host your related projects in the LF AI &amp; Data Foundation</a:t>
            </a:r>
            <a:endParaRPr sz="1600">
              <a:solidFill>
                <a:schemeClr val="lt1"/>
              </a:solidFill>
              <a:latin typeface="Gill Sans"/>
              <a:ea typeface="Gill Sans"/>
              <a:cs typeface="Gill Sans"/>
              <a:sym typeface="Gill Sans"/>
            </a:endParaRPr>
          </a:p>
        </p:txBody>
      </p:sp>
      <p:sp>
        <p:nvSpPr>
          <p:cNvPr id="1268" name="Google Shape;1268;p88"/>
          <p:cNvSpPr/>
          <p:nvPr/>
        </p:nvSpPr>
        <p:spPr>
          <a:xfrm rot="-5400000">
            <a:off x="5531751" y="3030175"/>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69" name="Google Shape;1269;p88"/>
          <p:cNvSpPr txBox="1"/>
          <p:nvPr/>
        </p:nvSpPr>
        <p:spPr>
          <a:xfrm>
            <a:off x="4433920" y="4289639"/>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Help secure user stories about LF AI &amp; Data based deployments</a:t>
            </a:r>
            <a:endParaRPr sz="1600">
              <a:solidFill>
                <a:schemeClr val="lt1"/>
              </a:solidFill>
              <a:latin typeface="Gill Sans"/>
              <a:ea typeface="Gill Sans"/>
              <a:cs typeface="Gill Sans"/>
              <a:sym typeface="Gill Sans"/>
            </a:endParaRPr>
          </a:p>
        </p:txBody>
      </p:sp>
      <p:sp>
        <p:nvSpPr>
          <p:cNvPr id="1270" name="Google Shape;1270;p88"/>
          <p:cNvSpPr/>
          <p:nvPr/>
        </p:nvSpPr>
        <p:spPr>
          <a:xfrm rot="-5400000">
            <a:off x="9179116" y="995383"/>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71" name="Google Shape;1271;p88"/>
          <p:cNvSpPr txBox="1"/>
          <p:nvPr/>
        </p:nvSpPr>
        <p:spPr>
          <a:xfrm>
            <a:off x="8081284" y="2254846"/>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Promote the work of the committee, invite your collaborators to participate</a:t>
            </a:r>
            <a:endParaRPr sz="1600">
              <a:solidFill>
                <a:schemeClr val="lt1"/>
              </a:solidFill>
              <a:latin typeface="Gill Sans"/>
              <a:ea typeface="Gill Sans"/>
              <a:cs typeface="Gill Sans"/>
              <a:sym typeface="Gill Sans"/>
            </a:endParaRPr>
          </a:p>
        </p:txBody>
      </p:sp>
      <p:sp>
        <p:nvSpPr>
          <p:cNvPr id="1272" name="Google Shape;1272;p88"/>
          <p:cNvSpPr/>
          <p:nvPr/>
        </p:nvSpPr>
        <p:spPr>
          <a:xfrm rot="-5400000">
            <a:off x="9179116" y="2012779"/>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73" name="Google Shape;1273;p88"/>
          <p:cNvSpPr txBox="1"/>
          <p:nvPr/>
        </p:nvSpPr>
        <p:spPr>
          <a:xfrm>
            <a:off x="8081284" y="3272242"/>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Subscribe to the mailing list and participate in discussions</a:t>
            </a:r>
            <a:endParaRPr sz="1600">
              <a:solidFill>
                <a:schemeClr val="lt1"/>
              </a:solidFill>
              <a:latin typeface="Gill Sans"/>
              <a:ea typeface="Gill Sans"/>
              <a:cs typeface="Gill Sans"/>
              <a:sym typeface="Gill Sans"/>
            </a:endParaRPr>
          </a:p>
        </p:txBody>
      </p:sp>
      <p:sp>
        <p:nvSpPr>
          <p:cNvPr id="1274" name="Google Shape;1274;p88"/>
          <p:cNvSpPr/>
          <p:nvPr/>
        </p:nvSpPr>
        <p:spPr>
          <a:xfrm rot="-5400000">
            <a:off x="9179106" y="3030175"/>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1275" name="Google Shape;1275;p88"/>
          <p:cNvSpPr txBox="1"/>
          <p:nvPr/>
        </p:nvSpPr>
        <p:spPr>
          <a:xfrm>
            <a:off x="8081275" y="4289639"/>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Invite prominent researchers and developers in the space to speak to the community</a:t>
            </a:r>
            <a:endParaRPr sz="1600">
              <a:solidFill>
                <a:schemeClr val="lt1"/>
              </a:solidFill>
              <a:latin typeface="Gill Sans"/>
              <a:ea typeface="Gill Sans"/>
              <a:cs typeface="Gill Sans"/>
              <a:sym typeface="Gill Sans"/>
            </a:endParaRPr>
          </a:p>
        </p:txBody>
      </p:sp>
      <p:pic>
        <p:nvPicPr>
          <p:cNvPr id="1276" name="Google Shape;1276;p88"/>
          <p:cNvPicPr preferRelativeResize="0"/>
          <p:nvPr/>
        </p:nvPicPr>
        <p:blipFill>
          <a:blip r:embed="rId3">
            <a:alphaModFix/>
          </a:blip>
          <a:stretch>
            <a:fillRect/>
          </a:stretch>
        </p:blipFill>
        <p:spPr>
          <a:xfrm>
            <a:off x="786438" y="2614183"/>
            <a:ext cx="207879" cy="187919"/>
          </a:xfrm>
          <a:prstGeom prst="rect">
            <a:avLst/>
          </a:prstGeom>
          <a:noFill/>
          <a:ln>
            <a:noFill/>
          </a:ln>
        </p:spPr>
      </p:pic>
      <p:pic>
        <p:nvPicPr>
          <p:cNvPr id="1277" name="Google Shape;1277;p88"/>
          <p:cNvPicPr preferRelativeResize="0"/>
          <p:nvPr/>
        </p:nvPicPr>
        <p:blipFill>
          <a:blip r:embed="rId3">
            <a:alphaModFix/>
          </a:blip>
          <a:stretch>
            <a:fillRect/>
          </a:stretch>
        </p:blipFill>
        <p:spPr>
          <a:xfrm>
            <a:off x="786438" y="3631591"/>
            <a:ext cx="207879" cy="187919"/>
          </a:xfrm>
          <a:prstGeom prst="rect">
            <a:avLst/>
          </a:prstGeom>
          <a:noFill/>
          <a:ln>
            <a:noFill/>
          </a:ln>
        </p:spPr>
      </p:pic>
      <p:pic>
        <p:nvPicPr>
          <p:cNvPr id="1278" name="Google Shape;1278;p88"/>
          <p:cNvPicPr preferRelativeResize="0"/>
          <p:nvPr/>
        </p:nvPicPr>
        <p:blipFill>
          <a:blip r:embed="rId3">
            <a:alphaModFix/>
          </a:blip>
          <a:stretch>
            <a:fillRect/>
          </a:stretch>
        </p:blipFill>
        <p:spPr>
          <a:xfrm>
            <a:off x="786438" y="4648988"/>
            <a:ext cx="207879" cy="187919"/>
          </a:xfrm>
          <a:prstGeom prst="rect">
            <a:avLst/>
          </a:prstGeom>
          <a:noFill/>
          <a:ln>
            <a:noFill/>
          </a:ln>
        </p:spPr>
      </p:pic>
      <p:pic>
        <p:nvPicPr>
          <p:cNvPr id="1279" name="Google Shape;1279;p88"/>
          <p:cNvPicPr preferRelativeResize="0"/>
          <p:nvPr/>
        </p:nvPicPr>
        <p:blipFill>
          <a:blip r:embed="rId3">
            <a:alphaModFix/>
          </a:blip>
          <a:stretch>
            <a:fillRect/>
          </a:stretch>
        </p:blipFill>
        <p:spPr>
          <a:xfrm>
            <a:off x="4433867" y="2614183"/>
            <a:ext cx="207879" cy="187919"/>
          </a:xfrm>
          <a:prstGeom prst="rect">
            <a:avLst/>
          </a:prstGeom>
          <a:noFill/>
          <a:ln>
            <a:noFill/>
          </a:ln>
        </p:spPr>
      </p:pic>
      <p:pic>
        <p:nvPicPr>
          <p:cNvPr id="1280" name="Google Shape;1280;p88"/>
          <p:cNvPicPr preferRelativeResize="0"/>
          <p:nvPr/>
        </p:nvPicPr>
        <p:blipFill>
          <a:blip r:embed="rId3">
            <a:alphaModFix/>
          </a:blip>
          <a:stretch>
            <a:fillRect/>
          </a:stretch>
        </p:blipFill>
        <p:spPr>
          <a:xfrm>
            <a:off x="4433867" y="3631591"/>
            <a:ext cx="207879" cy="187919"/>
          </a:xfrm>
          <a:prstGeom prst="rect">
            <a:avLst/>
          </a:prstGeom>
          <a:noFill/>
          <a:ln>
            <a:noFill/>
          </a:ln>
        </p:spPr>
      </p:pic>
      <p:pic>
        <p:nvPicPr>
          <p:cNvPr id="1281" name="Google Shape;1281;p88"/>
          <p:cNvPicPr preferRelativeResize="0"/>
          <p:nvPr/>
        </p:nvPicPr>
        <p:blipFill>
          <a:blip r:embed="rId3">
            <a:alphaModFix/>
          </a:blip>
          <a:stretch>
            <a:fillRect/>
          </a:stretch>
        </p:blipFill>
        <p:spPr>
          <a:xfrm>
            <a:off x="4433867" y="4648988"/>
            <a:ext cx="207879" cy="187919"/>
          </a:xfrm>
          <a:prstGeom prst="rect">
            <a:avLst/>
          </a:prstGeom>
          <a:noFill/>
          <a:ln>
            <a:noFill/>
          </a:ln>
        </p:spPr>
      </p:pic>
      <p:pic>
        <p:nvPicPr>
          <p:cNvPr id="1282" name="Google Shape;1282;p88"/>
          <p:cNvPicPr preferRelativeResize="0"/>
          <p:nvPr/>
        </p:nvPicPr>
        <p:blipFill>
          <a:blip r:embed="rId3">
            <a:alphaModFix/>
          </a:blip>
          <a:stretch>
            <a:fillRect/>
          </a:stretch>
        </p:blipFill>
        <p:spPr>
          <a:xfrm>
            <a:off x="8081442" y="2614183"/>
            <a:ext cx="207879" cy="187919"/>
          </a:xfrm>
          <a:prstGeom prst="rect">
            <a:avLst/>
          </a:prstGeom>
          <a:noFill/>
          <a:ln>
            <a:noFill/>
          </a:ln>
        </p:spPr>
      </p:pic>
      <p:pic>
        <p:nvPicPr>
          <p:cNvPr id="1283" name="Google Shape;1283;p88"/>
          <p:cNvPicPr preferRelativeResize="0"/>
          <p:nvPr/>
        </p:nvPicPr>
        <p:blipFill>
          <a:blip r:embed="rId3">
            <a:alphaModFix/>
          </a:blip>
          <a:stretch>
            <a:fillRect/>
          </a:stretch>
        </p:blipFill>
        <p:spPr>
          <a:xfrm>
            <a:off x="8081442" y="3631591"/>
            <a:ext cx="207879" cy="187919"/>
          </a:xfrm>
          <a:prstGeom prst="rect">
            <a:avLst/>
          </a:prstGeom>
          <a:noFill/>
          <a:ln>
            <a:noFill/>
          </a:ln>
        </p:spPr>
      </p:pic>
      <p:pic>
        <p:nvPicPr>
          <p:cNvPr id="1284" name="Google Shape;1284;p88"/>
          <p:cNvPicPr preferRelativeResize="0"/>
          <p:nvPr/>
        </p:nvPicPr>
        <p:blipFill>
          <a:blip r:embed="rId3">
            <a:alphaModFix/>
          </a:blip>
          <a:stretch>
            <a:fillRect/>
          </a:stretch>
        </p:blipFill>
        <p:spPr>
          <a:xfrm>
            <a:off x="8081442" y="4648988"/>
            <a:ext cx="207879" cy="18791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sp>
        <p:nvSpPr>
          <p:cNvPr id="1290" name="Google Shape;1290;p89"/>
          <p:cNvSpPr txBox="1"/>
          <p:nvPr>
            <p:ph type="title"/>
          </p:nvPr>
        </p:nvSpPr>
        <p:spPr>
          <a:xfrm>
            <a:off x="609600" y="24479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a:latin typeface="Arial"/>
                <a:ea typeface="Arial"/>
                <a:cs typeface="Arial"/>
                <a:sym typeface="Arial"/>
              </a:rPr>
              <a:t>Challenges and Trends</a:t>
            </a:r>
            <a:endParaRPr/>
          </a:p>
        </p:txBody>
      </p:sp>
      <p:sp>
        <p:nvSpPr>
          <p:cNvPr id="1291" name="Google Shape;1291;p8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6" name="Shape 1296"/>
        <p:cNvGrpSpPr/>
        <p:nvPr/>
      </p:nvGrpSpPr>
      <p:grpSpPr>
        <a:xfrm>
          <a:off x="0" y="0"/>
          <a:ext cx="0" cy="0"/>
          <a:chOff x="0" y="0"/>
          <a:chExt cx="0" cy="0"/>
        </a:xfrm>
      </p:grpSpPr>
      <p:sp>
        <p:nvSpPr>
          <p:cNvPr id="1297" name="Google Shape;1297;p9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298" name="Google Shape;1298;p90"/>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Challenges</a:t>
            </a:r>
            <a:endParaRPr/>
          </a:p>
        </p:txBody>
      </p:sp>
      <p:sp>
        <p:nvSpPr>
          <p:cNvPr id="1299" name="Google Shape;1299;p90"/>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Hiring talent </a:t>
            </a:r>
            <a:endParaRPr/>
          </a:p>
          <a:p>
            <a:pPr indent="-406400" lvl="0" marL="457200" rtl="0" algn="l">
              <a:spcBef>
                <a:spcPts val="0"/>
              </a:spcBef>
              <a:spcAft>
                <a:spcPts val="0"/>
              </a:spcAft>
              <a:buSzPts val="2800"/>
              <a:buChar char="›"/>
            </a:pPr>
            <a:r>
              <a:rPr lang="en-US"/>
              <a:t>Computational power</a:t>
            </a:r>
            <a:endParaRPr/>
          </a:p>
          <a:p>
            <a:pPr indent="-406400" lvl="0" marL="457200" rtl="0" algn="l">
              <a:spcBef>
                <a:spcPts val="0"/>
              </a:spcBef>
              <a:spcAft>
                <a:spcPts val="0"/>
              </a:spcAft>
              <a:buSzPts val="2800"/>
              <a:buChar char="›"/>
            </a:pPr>
            <a:r>
              <a:rPr lang="en-US"/>
              <a:t>Building trust </a:t>
            </a:r>
            <a:endParaRPr/>
          </a:p>
          <a:p>
            <a:pPr indent="-406400" lvl="0" marL="457200" rtl="0" algn="l">
              <a:spcBef>
                <a:spcPts val="0"/>
              </a:spcBef>
              <a:spcAft>
                <a:spcPts val="0"/>
              </a:spcAft>
              <a:buSzPts val="2800"/>
              <a:buChar char="›"/>
            </a:pPr>
            <a:r>
              <a:rPr lang="en-US"/>
              <a:t>Solving the bias problem</a:t>
            </a:r>
            <a:endParaRPr/>
          </a:p>
          <a:p>
            <a:pPr indent="-406400" lvl="0" marL="457200" rtl="0" algn="l">
              <a:spcBef>
                <a:spcPts val="0"/>
              </a:spcBef>
              <a:spcAft>
                <a:spcPts val="0"/>
              </a:spcAft>
              <a:buSzPts val="2800"/>
              <a:buChar char="›"/>
            </a:pPr>
            <a:r>
              <a:rPr lang="en-US"/>
              <a:t>Data privacy, security, governance</a:t>
            </a:r>
            <a:endParaRPr/>
          </a:p>
          <a:p>
            <a:pPr indent="-406400" lvl="0" marL="457200" rtl="0" algn="l">
              <a:spcBef>
                <a:spcPts val="0"/>
              </a:spcBef>
              <a:spcAft>
                <a:spcPts val="0"/>
              </a:spcAft>
              <a:buSzPts val="2800"/>
              <a:buChar char="›"/>
            </a:pPr>
            <a:r>
              <a:rPr lang="en-US"/>
              <a:t>National policies, legislations </a:t>
            </a:r>
            <a:endParaRPr/>
          </a:p>
          <a:p>
            <a:pPr indent="-406400" lvl="0" marL="457200" rtl="0" algn="l">
              <a:spcBef>
                <a:spcPts val="0"/>
              </a:spcBef>
              <a:spcAft>
                <a:spcPts val="0"/>
              </a:spcAft>
              <a:buSzPts val="2800"/>
              <a:buChar char="›"/>
            </a:pPr>
            <a:r>
              <a:rPr lang="en-US"/>
              <a:t>Reaching human level intelligence</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4" name="Shape 1304"/>
        <p:cNvGrpSpPr/>
        <p:nvPr/>
      </p:nvGrpSpPr>
      <p:grpSpPr>
        <a:xfrm>
          <a:off x="0" y="0"/>
          <a:ext cx="0" cy="0"/>
          <a:chOff x="0" y="0"/>
          <a:chExt cx="0" cy="0"/>
        </a:xfrm>
      </p:grpSpPr>
      <p:sp>
        <p:nvSpPr>
          <p:cNvPr id="1305" name="Google Shape;1305;p91"/>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Opportunities / Trends</a:t>
            </a:r>
            <a:endParaRPr/>
          </a:p>
        </p:txBody>
      </p:sp>
      <p:sp>
        <p:nvSpPr>
          <p:cNvPr id="1306" name="Google Shape;1306;p91"/>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406400" lvl="0" marL="457200" rtl="0" algn="l">
              <a:spcBef>
                <a:spcPts val="1000"/>
              </a:spcBef>
              <a:spcAft>
                <a:spcPts val="0"/>
              </a:spcAft>
              <a:buSzPts val="2800"/>
              <a:buChar char="›"/>
            </a:pPr>
            <a:r>
              <a:rPr lang="en-US"/>
              <a:t>Trusted and Responsible AI </a:t>
            </a:r>
            <a:endParaRPr/>
          </a:p>
          <a:p>
            <a:pPr indent="-406400" lvl="0" marL="457200" rtl="0" algn="l">
              <a:spcBef>
                <a:spcPts val="0"/>
              </a:spcBef>
              <a:spcAft>
                <a:spcPts val="0"/>
              </a:spcAft>
              <a:buSzPts val="2800"/>
              <a:buChar char="›"/>
            </a:pPr>
            <a:r>
              <a:rPr lang="en-US"/>
              <a:t>Deriving value and insights in Data</a:t>
            </a:r>
            <a:endParaRPr/>
          </a:p>
          <a:p>
            <a:pPr indent="-406400" lvl="0" marL="457200" rtl="0" algn="l">
              <a:spcBef>
                <a:spcPts val="0"/>
              </a:spcBef>
              <a:spcAft>
                <a:spcPts val="0"/>
              </a:spcAft>
              <a:buSzPts val="2800"/>
              <a:buChar char="›"/>
            </a:pPr>
            <a:r>
              <a:rPr lang="en-US"/>
              <a:t>AI &amp; Edge Computing - The need for real-time decision making is pushing AI closer to the edge</a:t>
            </a:r>
            <a:endParaRPr/>
          </a:p>
          <a:p>
            <a:pPr indent="-406400" lvl="0" marL="457200" rtl="0" algn="l">
              <a:spcBef>
                <a:spcPts val="0"/>
              </a:spcBef>
              <a:spcAft>
                <a:spcPts val="0"/>
              </a:spcAft>
              <a:buSzPts val="2800"/>
              <a:buChar char="›"/>
            </a:pPr>
            <a:r>
              <a:rPr lang="en-US"/>
              <a:t>Specialization in AI Chip Design</a:t>
            </a:r>
            <a:endParaRPr/>
          </a:p>
          <a:p>
            <a:pPr indent="-406400" lvl="0" marL="457200" rtl="0" algn="l">
              <a:spcBef>
                <a:spcPts val="0"/>
              </a:spcBef>
              <a:spcAft>
                <a:spcPts val="0"/>
              </a:spcAft>
              <a:buSzPts val="2800"/>
              <a:buChar char="›"/>
            </a:pPr>
            <a:r>
              <a:rPr lang="en-US"/>
              <a:t>Efficient and smarter algorithms</a:t>
            </a:r>
            <a:endParaRPr/>
          </a:p>
          <a:p>
            <a:pPr indent="-406400" lvl="0" marL="457200" rtl="0" algn="l">
              <a:spcBef>
                <a:spcPts val="0"/>
              </a:spcBef>
              <a:spcAft>
                <a:spcPts val="0"/>
              </a:spcAft>
              <a:buSzPts val="2800"/>
              <a:buChar char="›"/>
            </a:pPr>
            <a:r>
              <a:rPr lang="en-US"/>
              <a:t>Federated learning - a new approach to protect privacy while training AI with sensitive user data</a:t>
            </a:r>
            <a:endParaRPr/>
          </a:p>
        </p:txBody>
      </p:sp>
      <p:sp>
        <p:nvSpPr>
          <p:cNvPr id="1307" name="Google Shape;1307;p9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1" name="Shape 1311"/>
        <p:cNvGrpSpPr/>
        <p:nvPr/>
      </p:nvGrpSpPr>
      <p:grpSpPr>
        <a:xfrm>
          <a:off x="0" y="0"/>
          <a:ext cx="0" cy="0"/>
          <a:chOff x="0" y="0"/>
          <a:chExt cx="0" cy="0"/>
        </a:xfrm>
      </p:grpSpPr>
      <p:sp>
        <p:nvSpPr>
          <p:cNvPr id="1312" name="Google Shape;1312;p92"/>
          <p:cNvSpPr txBox="1"/>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100">
                <a:solidFill>
                  <a:srgbClr val="FFFFFF"/>
                </a:solidFill>
                <a:latin typeface="Gill Sans"/>
                <a:ea typeface="Gill Sans"/>
                <a:cs typeface="Gill Sans"/>
                <a:sym typeface="Gill Sans"/>
              </a:rPr>
              <a:t>‹#›</a:t>
            </a:fld>
            <a:endParaRPr sz="1100">
              <a:solidFill>
                <a:srgbClr val="FFFFFF"/>
              </a:solidFill>
              <a:latin typeface="Gill Sans"/>
              <a:ea typeface="Gill Sans"/>
              <a:cs typeface="Gill Sans"/>
              <a:sym typeface="Gill Sans"/>
            </a:endParaRPr>
          </a:p>
        </p:txBody>
      </p:sp>
      <p:sp>
        <p:nvSpPr>
          <p:cNvPr id="1313" name="Google Shape;1313;p92"/>
          <p:cNvSpPr txBox="1"/>
          <p:nvPr>
            <p:ph type="title"/>
          </p:nvPr>
        </p:nvSpPr>
        <p:spPr>
          <a:xfrm>
            <a:off x="609600" y="695325"/>
            <a:ext cx="10972800" cy="26514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400" u="sng">
                <a:solidFill>
                  <a:schemeClr val="hlink"/>
                </a:solidFill>
                <a:hlinkClick r:id="rId3"/>
              </a:rPr>
              <a:t>Join us</a:t>
            </a:r>
            <a:r>
              <a:rPr lang="en-US" sz="3400"/>
              <a:t> and become a member! </a:t>
            </a:r>
            <a:endParaRPr sz="3400"/>
          </a:p>
          <a:p>
            <a:pPr indent="0" lvl="0" marL="0" rtl="0" algn="ctr">
              <a:spcBef>
                <a:spcPts val="0"/>
              </a:spcBef>
              <a:spcAft>
                <a:spcPts val="0"/>
              </a:spcAft>
              <a:buNone/>
            </a:pPr>
            <a:r>
              <a:t/>
            </a:r>
            <a:endParaRPr sz="3400"/>
          </a:p>
          <a:p>
            <a:pPr indent="0" lvl="0" marL="0" rtl="0" algn="ctr">
              <a:spcBef>
                <a:spcPts val="0"/>
              </a:spcBef>
              <a:spcAft>
                <a:spcPts val="0"/>
              </a:spcAft>
              <a:buNone/>
            </a:pPr>
            <a:r>
              <a:rPr lang="en-US" sz="3400" u="sng">
                <a:solidFill>
                  <a:schemeClr val="hlink"/>
                </a:solidFill>
                <a:hlinkClick r:id="rId4"/>
              </a:rPr>
              <a:t>Incubate</a:t>
            </a:r>
            <a:r>
              <a:rPr lang="en-US" sz="3400"/>
              <a:t> your project</a:t>
            </a:r>
            <a:endParaRPr sz="3400"/>
          </a:p>
        </p:txBody>
      </p:sp>
      <p:sp>
        <p:nvSpPr>
          <p:cNvPr id="1314" name="Google Shape;1314;p9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315" name="Google Shape;1315;p92"/>
          <p:cNvSpPr txBox="1"/>
          <p:nvPr>
            <p:ph idx="4294967295" type="body"/>
          </p:nvPr>
        </p:nvSpPr>
        <p:spPr>
          <a:xfrm>
            <a:off x="3429900" y="3404500"/>
            <a:ext cx="5332200" cy="1089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1000"/>
              </a:spcBef>
              <a:spcAft>
                <a:spcPts val="0"/>
              </a:spcAft>
              <a:buSzPts val="2380"/>
              <a:buNone/>
            </a:pPr>
            <a:r>
              <a:rPr lang="en-US" sz="2380">
                <a:solidFill>
                  <a:schemeClr val="hlink"/>
                </a:solidFill>
                <a:uFill>
                  <a:noFill/>
                </a:uFill>
                <a:hlinkClick r:id="rId5"/>
              </a:rPr>
              <a:t>info@lfaidata.foundation</a:t>
            </a:r>
            <a:endParaRPr sz="2380"/>
          </a:p>
        </p:txBody>
      </p:sp>
      <p:grpSp>
        <p:nvGrpSpPr>
          <p:cNvPr id="1316" name="Google Shape;1316;p92"/>
          <p:cNvGrpSpPr/>
          <p:nvPr/>
        </p:nvGrpSpPr>
        <p:grpSpPr>
          <a:xfrm>
            <a:off x="4444352" y="4817200"/>
            <a:ext cx="3303285" cy="380300"/>
            <a:chOff x="3825390" y="2919125"/>
            <a:chExt cx="3303285" cy="380300"/>
          </a:xfrm>
        </p:grpSpPr>
        <p:pic>
          <p:nvPicPr>
            <p:cNvPr id="1317" name="Google Shape;1317;p92">
              <a:hlinkClick r:id="rId6"/>
            </p:cNvPr>
            <p:cNvPicPr preferRelativeResize="0"/>
            <p:nvPr/>
          </p:nvPicPr>
          <p:blipFill rotWithShape="1">
            <a:blip r:embed="rId7">
              <a:alphaModFix/>
            </a:blip>
            <a:srcRect b="0" l="0" r="0" t="0"/>
            <a:stretch/>
          </p:blipFill>
          <p:spPr>
            <a:xfrm>
              <a:off x="3825390" y="2952720"/>
              <a:ext cx="406248" cy="329906"/>
            </a:xfrm>
            <a:prstGeom prst="rect">
              <a:avLst/>
            </a:prstGeom>
            <a:noFill/>
            <a:ln>
              <a:noFill/>
            </a:ln>
          </p:spPr>
        </p:pic>
        <p:pic>
          <p:nvPicPr>
            <p:cNvPr descr="A close up of a sign&#10;&#10;Description generated with very high confidence" id="1318" name="Google Shape;1318;p92">
              <a:hlinkClick r:id="rId8"/>
            </p:cNvPr>
            <p:cNvPicPr preferRelativeResize="0"/>
            <p:nvPr/>
          </p:nvPicPr>
          <p:blipFill rotWithShape="1">
            <a:blip r:embed="rId9">
              <a:alphaModFix/>
            </a:blip>
            <a:srcRect b="0" l="0" r="0" t="0"/>
            <a:stretch/>
          </p:blipFill>
          <p:spPr>
            <a:xfrm>
              <a:off x="5521232" y="2952720"/>
              <a:ext cx="468549" cy="329906"/>
            </a:xfrm>
            <a:prstGeom prst="rect">
              <a:avLst/>
            </a:prstGeom>
            <a:noFill/>
            <a:ln>
              <a:noFill/>
            </a:ln>
          </p:spPr>
        </p:pic>
        <p:pic>
          <p:nvPicPr>
            <p:cNvPr descr="A picture containing clipart&#10;&#10;Description generated with very high confidence" id="1319" name="Google Shape;1319;p92">
              <a:hlinkClick r:id="rId10"/>
            </p:cNvPr>
            <p:cNvPicPr preferRelativeResize="0"/>
            <p:nvPr/>
          </p:nvPicPr>
          <p:blipFill rotWithShape="1">
            <a:blip r:embed="rId11">
              <a:alphaModFix/>
            </a:blip>
            <a:srcRect b="0" l="0" r="0" t="0"/>
            <a:stretch/>
          </p:blipFill>
          <p:spPr>
            <a:xfrm>
              <a:off x="4981975" y="2952720"/>
              <a:ext cx="363507" cy="329906"/>
            </a:xfrm>
            <a:prstGeom prst="rect">
              <a:avLst/>
            </a:prstGeom>
            <a:noFill/>
            <a:ln>
              <a:noFill/>
            </a:ln>
          </p:spPr>
        </p:pic>
        <p:pic>
          <p:nvPicPr>
            <p:cNvPr id="1320" name="Google Shape;1320;p92">
              <a:hlinkClick r:id="rId12"/>
            </p:cNvPr>
            <p:cNvPicPr preferRelativeResize="0"/>
            <p:nvPr/>
          </p:nvPicPr>
          <p:blipFill>
            <a:blip r:embed="rId13">
              <a:alphaModFix/>
            </a:blip>
            <a:stretch>
              <a:fillRect/>
            </a:stretch>
          </p:blipFill>
          <p:spPr>
            <a:xfrm>
              <a:off x="4367063" y="2948825"/>
              <a:ext cx="406250" cy="337689"/>
            </a:xfrm>
            <a:prstGeom prst="rect">
              <a:avLst/>
            </a:prstGeom>
            <a:noFill/>
            <a:ln>
              <a:noFill/>
            </a:ln>
          </p:spPr>
        </p:pic>
        <p:pic>
          <p:nvPicPr>
            <p:cNvPr id="1321" name="Google Shape;1321;p92">
              <a:hlinkClick r:id="rId14"/>
            </p:cNvPr>
            <p:cNvPicPr preferRelativeResize="0"/>
            <p:nvPr/>
          </p:nvPicPr>
          <p:blipFill>
            <a:blip r:embed="rId15">
              <a:alphaModFix/>
            </a:blip>
            <a:stretch>
              <a:fillRect/>
            </a:stretch>
          </p:blipFill>
          <p:spPr>
            <a:xfrm>
              <a:off x="6195726" y="2935925"/>
              <a:ext cx="363501" cy="363501"/>
            </a:xfrm>
            <a:prstGeom prst="rect">
              <a:avLst/>
            </a:prstGeom>
            <a:noFill/>
            <a:ln>
              <a:noFill/>
            </a:ln>
          </p:spPr>
        </p:pic>
        <p:pic>
          <p:nvPicPr>
            <p:cNvPr id="1322" name="Google Shape;1322;p92">
              <a:hlinkClick r:id="rId16"/>
            </p:cNvPr>
            <p:cNvPicPr preferRelativeResize="0"/>
            <p:nvPr/>
          </p:nvPicPr>
          <p:blipFill>
            <a:blip r:embed="rId17">
              <a:alphaModFix/>
            </a:blip>
            <a:stretch>
              <a:fillRect/>
            </a:stretch>
          </p:blipFill>
          <p:spPr>
            <a:xfrm>
              <a:off x="6765175" y="2919125"/>
              <a:ext cx="363500" cy="36350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pic>
        <p:nvPicPr>
          <p:cNvPr id="1327" name="Google Shape;1327;p93"/>
          <p:cNvPicPr preferRelativeResize="0"/>
          <p:nvPr/>
        </p:nvPicPr>
        <p:blipFill rotWithShape="1">
          <a:blip r:embed="rId3">
            <a:alphaModFix/>
          </a:blip>
          <a:srcRect b="0" l="0" r="0" t="0"/>
          <a:stretch/>
        </p:blipFill>
        <p:spPr>
          <a:xfrm>
            <a:off x="8933667" y="1928050"/>
            <a:ext cx="2294933" cy="3408300"/>
          </a:xfrm>
          <a:prstGeom prst="rect">
            <a:avLst/>
          </a:prstGeom>
          <a:noFill/>
          <a:ln>
            <a:noFill/>
          </a:ln>
        </p:spPr>
      </p:pic>
      <p:grpSp>
        <p:nvGrpSpPr>
          <p:cNvPr id="1328" name="Google Shape;1328;p93"/>
          <p:cNvGrpSpPr/>
          <p:nvPr/>
        </p:nvGrpSpPr>
        <p:grpSpPr>
          <a:xfrm>
            <a:off x="1023477" y="2107264"/>
            <a:ext cx="6987801" cy="3049699"/>
            <a:chOff x="767627" y="1435299"/>
            <a:chExt cx="5240982" cy="2287331"/>
          </a:xfrm>
        </p:grpSpPr>
        <p:grpSp>
          <p:nvGrpSpPr>
            <p:cNvPr id="1329" name="Google Shape;1329;p93"/>
            <p:cNvGrpSpPr/>
            <p:nvPr/>
          </p:nvGrpSpPr>
          <p:grpSpPr>
            <a:xfrm>
              <a:off x="3013776" y="1662137"/>
              <a:ext cx="2947188" cy="1321421"/>
              <a:chOff x="4236269" y="713706"/>
              <a:chExt cx="3285239" cy="1753245"/>
            </a:xfrm>
          </p:grpSpPr>
          <p:sp>
            <p:nvSpPr>
              <p:cNvPr id="1330" name="Google Shape;1330;p93"/>
              <p:cNvSpPr/>
              <p:nvPr/>
            </p:nvSpPr>
            <p:spPr>
              <a:xfrm>
                <a:off x="5493245" y="714588"/>
                <a:ext cx="472469" cy="1752361"/>
              </a:xfrm>
              <a:custGeom>
                <a:rect b="b" l="l" r="r" t="t"/>
                <a:pathLst>
                  <a:path extrusionOk="0" h="3041" w="819">
                    <a:moveTo>
                      <a:pt x="819" y="1524"/>
                    </a:moveTo>
                    <a:cubicBezTo>
                      <a:pt x="819" y="2008"/>
                      <a:pt x="817" y="2557"/>
                      <a:pt x="818" y="3041"/>
                    </a:cubicBezTo>
                    <a:cubicBezTo>
                      <a:pt x="663" y="3041"/>
                      <a:pt x="231" y="3039"/>
                      <a:pt x="0" y="3041"/>
                    </a:cubicBezTo>
                    <a:cubicBezTo>
                      <a:pt x="0" y="2903"/>
                      <a:pt x="0" y="1499"/>
                      <a:pt x="0" y="1485"/>
                    </a:cubicBezTo>
                    <a:cubicBezTo>
                      <a:pt x="0" y="1473"/>
                      <a:pt x="191" y="1245"/>
                      <a:pt x="254" y="852"/>
                    </a:cubicBezTo>
                    <a:cubicBezTo>
                      <a:pt x="316" y="609"/>
                      <a:pt x="397" y="374"/>
                      <a:pt x="554" y="173"/>
                    </a:cubicBezTo>
                    <a:cubicBezTo>
                      <a:pt x="607" y="107"/>
                      <a:pt x="725" y="17"/>
                      <a:pt x="818" y="0"/>
                    </a:cubicBezTo>
                    <a:cubicBezTo>
                      <a:pt x="819" y="490"/>
                      <a:pt x="819" y="1034"/>
                      <a:pt x="819" y="1524"/>
                    </a:cubicBezTo>
                    <a:close/>
                  </a:path>
                </a:pathLst>
              </a:custGeom>
              <a:solidFill>
                <a:srgbClr val="752064"/>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1331" name="Google Shape;1331;p93"/>
              <p:cNvSpPr/>
              <p:nvPr/>
            </p:nvSpPr>
            <p:spPr>
              <a:xfrm>
                <a:off x="6684111" y="1731804"/>
                <a:ext cx="837397" cy="735146"/>
              </a:xfrm>
              <a:custGeom>
                <a:rect b="b" l="l" r="r" t="t"/>
                <a:pathLst>
                  <a:path extrusionOk="0" h="1275" w="1451">
                    <a:moveTo>
                      <a:pt x="0" y="0"/>
                    </a:moveTo>
                    <a:cubicBezTo>
                      <a:pt x="0" y="1275"/>
                      <a:pt x="0" y="1275"/>
                      <a:pt x="0" y="1275"/>
                    </a:cubicBezTo>
                    <a:cubicBezTo>
                      <a:pt x="1451" y="1275"/>
                      <a:pt x="1451" y="1275"/>
                      <a:pt x="1451" y="1275"/>
                    </a:cubicBezTo>
                    <a:cubicBezTo>
                      <a:pt x="1451" y="1238"/>
                      <a:pt x="1451" y="1238"/>
                      <a:pt x="1451" y="1238"/>
                    </a:cubicBezTo>
                    <a:cubicBezTo>
                      <a:pt x="1451" y="1238"/>
                      <a:pt x="685" y="1137"/>
                      <a:pt x="0" y="0"/>
                    </a:cubicBezTo>
                    <a:close/>
                  </a:path>
                </a:pathLst>
              </a:custGeom>
              <a:solidFill>
                <a:srgbClr val="2D295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1332" name="Google Shape;1332;p93"/>
              <p:cNvSpPr/>
              <p:nvPr/>
            </p:nvSpPr>
            <p:spPr>
              <a:xfrm>
                <a:off x="4236269" y="2340900"/>
                <a:ext cx="391374" cy="126050"/>
              </a:xfrm>
              <a:custGeom>
                <a:rect b="b" l="l" r="r" t="t"/>
                <a:pathLst>
                  <a:path extrusionOk="0" h="219" w="678">
                    <a:moveTo>
                      <a:pt x="678" y="219"/>
                    </a:moveTo>
                    <a:cubicBezTo>
                      <a:pt x="0" y="219"/>
                      <a:pt x="0" y="219"/>
                      <a:pt x="0" y="219"/>
                    </a:cubicBezTo>
                    <a:cubicBezTo>
                      <a:pt x="0" y="175"/>
                      <a:pt x="0" y="175"/>
                      <a:pt x="0" y="175"/>
                    </a:cubicBezTo>
                    <a:cubicBezTo>
                      <a:pt x="0" y="175"/>
                      <a:pt x="258" y="169"/>
                      <a:pt x="678" y="0"/>
                    </a:cubicBezTo>
                    <a:lnTo>
                      <a:pt x="678" y="219"/>
                    </a:lnTo>
                    <a:close/>
                  </a:path>
                </a:pathLst>
              </a:custGeom>
              <a:solidFill>
                <a:srgbClr val="D1186B"/>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1333" name="Google Shape;1333;p93"/>
              <p:cNvSpPr/>
              <p:nvPr/>
            </p:nvSpPr>
            <p:spPr>
              <a:xfrm>
                <a:off x="4718433" y="1804966"/>
                <a:ext cx="438972" cy="661985"/>
              </a:xfrm>
              <a:custGeom>
                <a:rect b="b" l="l" r="r" t="t"/>
                <a:pathLst>
                  <a:path extrusionOk="0" h="1149" w="760">
                    <a:moveTo>
                      <a:pt x="0" y="1149"/>
                    </a:moveTo>
                    <a:cubicBezTo>
                      <a:pt x="760" y="1149"/>
                      <a:pt x="760" y="1149"/>
                      <a:pt x="760" y="1149"/>
                    </a:cubicBezTo>
                    <a:cubicBezTo>
                      <a:pt x="760" y="0"/>
                      <a:pt x="760" y="0"/>
                      <a:pt x="760" y="0"/>
                    </a:cubicBezTo>
                    <a:cubicBezTo>
                      <a:pt x="760" y="0"/>
                      <a:pt x="453" y="727"/>
                      <a:pt x="0" y="879"/>
                    </a:cubicBezTo>
                    <a:lnTo>
                      <a:pt x="0" y="1149"/>
                    </a:lnTo>
                    <a:close/>
                  </a:path>
                </a:pathLst>
              </a:custGeom>
              <a:solidFill>
                <a:srgbClr val="9F1B66"/>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sp>
            <p:nvSpPr>
              <p:cNvPr id="1334" name="Google Shape;1334;p93"/>
              <p:cNvSpPr/>
              <p:nvPr/>
            </p:nvSpPr>
            <p:spPr>
              <a:xfrm>
                <a:off x="6069726" y="713706"/>
                <a:ext cx="517422" cy="1753241"/>
              </a:xfrm>
              <a:custGeom>
                <a:rect b="b" l="l" r="r" t="t"/>
                <a:pathLst>
                  <a:path extrusionOk="0" h="3042" w="895">
                    <a:moveTo>
                      <a:pt x="876" y="1642"/>
                    </a:moveTo>
                    <a:cubicBezTo>
                      <a:pt x="873" y="1633"/>
                      <a:pt x="869" y="1625"/>
                      <a:pt x="864" y="1617"/>
                    </a:cubicBezTo>
                    <a:cubicBezTo>
                      <a:pt x="849" y="1592"/>
                      <a:pt x="835" y="1566"/>
                      <a:pt x="821" y="1541"/>
                    </a:cubicBezTo>
                    <a:cubicBezTo>
                      <a:pt x="742" y="1395"/>
                      <a:pt x="678" y="1243"/>
                      <a:pt x="634" y="1083"/>
                    </a:cubicBezTo>
                    <a:cubicBezTo>
                      <a:pt x="568" y="837"/>
                      <a:pt x="490" y="596"/>
                      <a:pt x="365" y="373"/>
                    </a:cubicBezTo>
                    <a:cubicBezTo>
                      <a:pt x="285" y="231"/>
                      <a:pt x="198" y="99"/>
                      <a:pt x="49" y="17"/>
                    </a:cubicBezTo>
                    <a:cubicBezTo>
                      <a:pt x="32" y="7"/>
                      <a:pt x="3" y="1"/>
                      <a:pt x="1" y="0"/>
                    </a:cubicBezTo>
                    <a:cubicBezTo>
                      <a:pt x="0" y="490"/>
                      <a:pt x="0" y="1034"/>
                      <a:pt x="0" y="1524"/>
                    </a:cubicBezTo>
                    <a:cubicBezTo>
                      <a:pt x="0" y="1797"/>
                      <a:pt x="1" y="2090"/>
                      <a:pt x="1" y="2380"/>
                    </a:cubicBezTo>
                    <a:cubicBezTo>
                      <a:pt x="1" y="2583"/>
                      <a:pt x="1" y="2786"/>
                      <a:pt x="0" y="2988"/>
                    </a:cubicBezTo>
                    <a:cubicBezTo>
                      <a:pt x="0" y="2993"/>
                      <a:pt x="1" y="2997"/>
                      <a:pt x="1" y="3001"/>
                    </a:cubicBezTo>
                    <a:cubicBezTo>
                      <a:pt x="1" y="3014"/>
                      <a:pt x="1" y="3028"/>
                      <a:pt x="1" y="3042"/>
                    </a:cubicBezTo>
                    <a:cubicBezTo>
                      <a:pt x="171" y="3042"/>
                      <a:pt x="642" y="3040"/>
                      <a:pt x="895" y="3042"/>
                    </a:cubicBezTo>
                    <a:cubicBezTo>
                      <a:pt x="895" y="2904"/>
                      <a:pt x="895" y="1690"/>
                      <a:pt x="895" y="1676"/>
                    </a:cubicBezTo>
                    <a:cubicBezTo>
                      <a:pt x="895" y="1673"/>
                      <a:pt x="888" y="1662"/>
                      <a:pt x="876" y="1642"/>
                    </a:cubicBezTo>
                    <a:close/>
                  </a:path>
                </a:pathLst>
              </a:custGeom>
              <a:solidFill>
                <a:srgbClr val="49266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t/>
                </a:r>
                <a:endParaRPr b="0" i="0" sz="1500" u="none" cap="none" strike="noStrike">
                  <a:solidFill>
                    <a:srgbClr val="000000"/>
                  </a:solidFill>
                  <a:latin typeface="Arial"/>
                  <a:ea typeface="Arial"/>
                  <a:cs typeface="Arial"/>
                  <a:sym typeface="Arial"/>
                </a:endParaRPr>
              </a:p>
            </p:txBody>
          </p:sp>
        </p:grpSp>
        <p:sp>
          <p:nvSpPr>
            <p:cNvPr id="1335" name="Google Shape;1335;p93"/>
            <p:cNvSpPr txBox="1"/>
            <p:nvPr/>
          </p:nvSpPr>
          <p:spPr>
            <a:xfrm>
              <a:off x="2366019" y="2439900"/>
              <a:ext cx="1186500" cy="280500"/>
            </a:xfrm>
            <a:prstGeom prst="rect">
              <a:avLst/>
            </a:prstGeom>
            <a:noFill/>
            <a:ln>
              <a:noFill/>
            </a:ln>
          </p:spPr>
          <p:txBody>
            <a:bodyPr anchorCtr="0" anchor="ctr" bIns="45700" lIns="0" spcFirstLastPara="1" rIns="91425" wrap="square" tIns="45700">
              <a:noAutofit/>
            </a:bodyPr>
            <a:lstStyle/>
            <a:p>
              <a:pPr indent="-50800" lvl="0" marL="241300" marR="0" rtl="0" algn="ctr">
                <a:lnSpc>
                  <a:spcPct val="100000"/>
                </a:lnSpc>
                <a:spcBef>
                  <a:spcPts val="0"/>
                </a:spcBef>
                <a:spcAft>
                  <a:spcPts val="0"/>
                </a:spcAft>
                <a:buClr>
                  <a:srgbClr val="000000"/>
                </a:buClr>
                <a:buSzPts val="1200"/>
                <a:buFont typeface="Arial"/>
                <a:buNone/>
              </a:pPr>
              <a:r>
                <a:rPr b="1" i="0" lang="en-US" sz="1100" u="none" cap="none" strike="noStrike">
                  <a:solidFill>
                    <a:srgbClr val="D1186B"/>
                  </a:solidFill>
                  <a:latin typeface="Century Gothic"/>
                  <a:ea typeface="Century Gothic"/>
                  <a:cs typeface="Century Gothic"/>
                  <a:sym typeface="Century Gothic"/>
                </a:rPr>
                <a:t>INNOVATORS</a:t>
              </a:r>
              <a:endParaRPr sz="1100">
                <a:solidFill>
                  <a:srgbClr val="D1186B"/>
                </a:solidFill>
                <a:latin typeface="Century Gothic"/>
                <a:ea typeface="Century Gothic"/>
                <a:cs typeface="Century Gothic"/>
                <a:sym typeface="Century Gothic"/>
              </a:endParaRPr>
            </a:p>
            <a:p>
              <a:pPr indent="-50800" lvl="0" marL="241300" marR="0" rtl="0" algn="ctr">
                <a:lnSpc>
                  <a:spcPct val="100000"/>
                </a:lnSpc>
                <a:spcBef>
                  <a:spcPts val="0"/>
                </a:spcBef>
                <a:spcAft>
                  <a:spcPts val="0"/>
                </a:spcAft>
                <a:buClr>
                  <a:srgbClr val="000000"/>
                </a:buClr>
                <a:buSzPts val="1200"/>
                <a:buFont typeface="Arial"/>
                <a:buNone/>
              </a:pPr>
              <a:r>
                <a:rPr i="0" lang="en-US" sz="1100" u="none" cap="none" strike="noStrike">
                  <a:solidFill>
                    <a:srgbClr val="D1186B"/>
                  </a:solidFill>
                  <a:latin typeface="Century Gothic"/>
                  <a:ea typeface="Century Gothic"/>
                  <a:cs typeface="Century Gothic"/>
                  <a:sym typeface="Century Gothic"/>
                </a:rPr>
                <a:t>“TECHIES”</a:t>
              </a:r>
              <a:endParaRPr sz="1100">
                <a:solidFill>
                  <a:srgbClr val="D1186B"/>
                </a:solidFill>
                <a:latin typeface="Century Gothic"/>
                <a:ea typeface="Century Gothic"/>
                <a:cs typeface="Century Gothic"/>
                <a:sym typeface="Century Gothic"/>
              </a:endParaRPr>
            </a:p>
          </p:txBody>
        </p:sp>
        <p:sp>
          <p:nvSpPr>
            <p:cNvPr id="1336" name="Google Shape;1336;p93"/>
            <p:cNvSpPr/>
            <p:nvPr/>
          </p:nvSpPr>
          <p:spPr>
            <a:xfrm>
              <a:off x="3890964" y="3250130"/>
              <a:ext cx="1193100" cy="47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752064"/>
                  </a:solidFill>
                  <a:latin typeface="Century Gothic"/>
                  <a:ea typeface="Century Gothic"/>
                  <a:cs typeface="Century Gothic"/>
                  <a:sym typeface="Century Gothic"/>
                </a:rPr>
                <a:t>EARLY MAJORITY</a:t>
              </a:r>
              <a:endParaRPr b="1" i="0" sz="1100" u="none" cap="none" strike="noStrike">
                <a:solidFill>
                  <a:srgbClr val="752064"/>
                </a:solidFill>
                <a:latin typeface="Century Gothic"/>
                <a:ea typeface="Century Gothic"/>
                <a:cs typeface="Century Gothic"/>
                <a:sym typeface="Century Gothic"/>
              </a:endParaRPr>
            </a:p>
            <a:p>
              <a:pPr indent="0" lvl="0" marL="0" marR="0" rtl="0" algn="ctr">
                <a:lnSpc>
                  <a:spcPct val="100000"/>
                </a:lnSpc>
                <a:spcBef>
                  <a:spcPts val="0"/>
                </a:spcBef>
                <a:spcAft>
                  <a:spcPts val="0"/>
                </a:spcAft>
                <a:buNone/>
              </a:pPr>
              <a:r>
                <a:rPr i="0" lang="en-US" sz="1100" u="none" cap="none" strike="noStrike">
                  <a:solidFill>
                    <a:srgbClr val="752064"/>
                  </a:solidFill>
                  <a:latin typeface="Century Gothic"/>
                  <a:ea typeface="Century Gothic"/>
                  <a:cs typeface="Century Gothic"/>
                  <a:sym typeface="Century Gothic"/>
                </a:rPr>
                <a:t>“PRAGMATISTS”</a:t>
              </a:r>
              <a:endParaRPr sz="1100">
                <a:solidFill>
                  <a:srgbClr val="752064"/>
                </a:solidFill>
                <a:latin typeface="Century Gothic"/>
                <a:ea typeface="Century Gothic"/>
                <a:cs typeface="Century Gothic"/>
                <a:sym typeface="Century Gothic"/>
              </a:endParaRPr>
            </a:p>
          </p:txBody>
        </p:sp>
        <p:sp>
          <p:nvSpPr>
            <p:cNvPr id="1337" name="Google Shape;1337;p93"/>
            <p:cNvSpPr/>
            <p:nvPr/>
          </p:nvSpPr>
          <p:spPr>
            <a:xfrm>
              <a:off x="5111609" y="3237922"/>
              <a:ext cx="897000" cy="328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2D295F"/>
                  </a:solidFill>
                  <a:latin typeface="Century Gothic"/>
                  <a:ea typeface="Century Gothic"/>
                  <a:cs typeface="Century Gothic"/>
                  <a:sym typeface="Century Gothic"/>
                </a:rPr>
                <a:t>LAGGARDS</a:t>
              </a:r>
              <a:endParaRPr b="1" i="0" sz="1100" u="none" cap="none" strike="noStrike">
                <a:solidFill>
                  <a:srgbClr val="2D295F"/>
                </a:solidFill>
                <a:latin typeface="Century Gothic"/>
                <a:ea typeface="Century Gothic"/>
                <a:cs typeface="Century Gothic"/>
                <a:sym typeface="Century Gothic"/>
              </a:endParaRPr>
            </a:p>
            <a:p>
              <a:pPr indent="0" lvl="0" marL="0" marR="0" rtl="0" algn="ctr">
                <a:lnSpc>
                  <a:spcPct val="100000"/>
                </a:lnSpc>
                <a:spcBef>
                  <a:spcPts val="0"/>
                </a:spcBef>
                <a:spcAft>
                  <a:spcPts val="0"/>
                </a:spcAft>
                <a:buNone/>
              </a:pPr>
              <a:r>
                <a:rPr i="0" lang="en-US" sz="1100" u="none" cap="none" strike="noStrike">
                  <a:solidFill>
                    <a:srgbClr val="2D295F"/>
                  </a:solidFill>
                  <a:latin typeface="Century Gothic"/>
                  <a:ea typeface="Century Gothic"/>
                  <a:cs typeface="Century Gothic"/>
                  <a:sym typeface="Century Gothic"/>
                </a:rPr>
                <a:t>“SKEPTICS”</a:t>
              </a:r>
              <a:endParaRPr sz="1100">
                <a:solidFill>
                  <a:srgbClr val="2D295F"/>
                </a:solidFill>
                <a:latin typeface="Century Gothic"/>
                <a:ea typeface="Century Gothic"/>
                <a:cs typeface="Century Gothic"/>
                <a:sym typeface="Century Gothic"/>
              </a:endParaRPr>
            </a:p>
          </p:txBody>
        </p:sp>
        <p:sp>
          <p:nvSpPr>
            <p:cNvPr id="1338" name="Google Shape;1338;p93"/>
            <p:cNvSpPr/>
            <p:nvPr/>
          </p:nvSpPr>
          <p:spPr>
            <a:xfrm>
              <a:off x="3460970" y="1858289"/>
              <a:ext cx="940800" cy="1437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752064"/>
                  </a:solidFill>
                  <a:latin typeface="Century Gothic"/>
                  <a:ea typeface="Century Gothic"/>
                  <a:cs typeface="Century Gothic"/>
                  <a:sym typeface="Century Gothic"/>
                </a:rPr>
                <a:t>“THE CHASM”</a:t>
              </a:r>
              <a:endParaRPr i="0" sz="1100" u="none" cap="none" strike="noStrike">
                <a:solidFill>
                  <a:srgbClr val="752064"/>
                </a:solidFill>
                <a:latin typeface="Century Gothic"/>
                <a:ea typeface="Century Gothic"/>
                <a:cs typeface="Century Gothic"/>
                <a:sym typeface="Century Gothic"/>
              </a:endParaRPr>
            </a:p>
          </p:txBody>
        </p:sp>
        <p:sp>
          <p:nvSpPr>
            <p:cNvPr id="1339" name="Google Shape;1339;p93"/>
            <p:cNvSpPr txBox="1"/>
            <p:nvPr/>
          </p:nvSpPr>
          <p:spPr>
            <a:xfrm>
              <a:off x="4392610" y="1435299"/>
              <a:ext cx="1396500" cy="280500"/>
            </a:xfrm>
            <a:prstGeom prst="rect">
              <a:avLst/>
            </a:prstGeom>
            <a:noFill/>
            <a:ln>
              <a:noFill/>
            </a:ln>
          </p:spPr>
          <p:txBody>
            <a:bodyPr anchorCtr="0" anchor="ctr" bIns="45700" lIns="0" spcFirstLastPara="1" rIns="91425" wrap="square" tIns="45700">
              <a:noAutofit/>
            </a:bodyPr>
            <a:lstStyle/>
            <a:p>
              <a:pPr indent="-50800" lvl="0" marL="241300" marR="0" rtl="0" algn="ctr">
                <a:lnSpc>
                  <a:spcPct val="100000"/>
                </a:lnSpc>
                <a:spcBef>
                  <a:spcPts val="0"/>
                </a:spcBef>
                <a:spcAft>
                  <a:spcPts val="0"/>
                </a:spcAft>
                <a:buClr>
                  <a:srgbClr val="000000"/>
                </a:buClr>
                <a:buSzPts val="1200"/>
                <a:buFont typeface="Arial"/>
                <a:buNone/>
              </a:pPr>
              <a:r>
                <a:rPr b="1" i="0" lang="en-US" sz="1100" u="none" cap="none" strike="noStrike">
                  <a:solidFill>
                    <a:srgbClr val="492661"/>
                  </a:solidFill>
                  <a:latin typeface="Century Gothic"/>
                  <a:ea typeface="Century Gothic"/>
                  <a:cs typeface="Century Gothic"/>
                  <a:sym typeface="Century Gothic"/>
                </a:rPr>
                <a:t>LATE MAJORITY</a:t>
              </a:r>
              <a:endParaRPr sz="1100">
                <a:solidFill>
                  <a:srgbClr val="492661"/>
                </a:solidFill>
                <a:latin typeface="Century Gothic"/>
                <a:ea typeface="Century Gothic"/>
                <a:cs typeface="Century Gothic"/>
                <a:sym typeface="Century Gothic"/>
              </a:endParaRPr>
            </a:p>
            <a:p>
              <a:pPr indent="-50800" lvl="0" marL="241300" marR="0" rtl="0" algn="ctr">
                <a:lnSpc>
                  <a:spcPct val="100000"/>
                </a:lnSpc>
                <a:spcBef>
                  <a:spcPts val="0"/>
                </a:spcBef>
                <a:spcAft>
                  <a:spcPts val="0"/>
                </a:spcAft>
                <a:buClr>
                  <a:srgbClr val="000000"/>
                </a:buClr>
                <a:buSzPts val="1200"/>
                <a:buFont typeface="Arial"/>
                <a:buNone/>
              </a:pPr>
              <a:r>
                <a:rPr i="0" lang="en-US" sz="1100" u="none" cap="none" strike="noStrike">
                  <a:solidFill>
                    <a:srgbClr val="492661"/>
                  </a:solidFill>
                  <a:latin typeface="Century Gothic"/>
                  <a:ea typeface="Century Gothic"/>
                  <a:cs typeface="Century Gothic"/>
                  <a:sym typeface="Century Gothic"/>
                </a:rPr>
                <a:t>“CONSERVATIVES”</a:t>
              </a:r>
              <a:endParaRPr sz="1100">
                <a:solidFill>
                  <a:srgbClr val="492661"/>
                </a:solidFill>
                <a:latin typeface="Century Gothic"/>
                <a:ea typeface="Century Gothic"/>
                <a:cs typeface="Century Gothic"/>
                <a:sym typeface="Century Gothic"/>
              </a:endParaRPr>
            </a:p>
          </p:txBody>
        </p:sp>
        <p:cxnSp>
          <p:nvCxnSpPr>
            <p:cNvPr id="1340" name="Google Shape;1340;p93"/>
            <p:cNvCxnSpPr/>
            <p:nvPr/>
          </p:nvCxnSpPr>
          <p:spPr>
            <a:xfrm>
              <a:off x="1708475" y="1584835"/>
              <a:ext cx="2841000" cy="900"/>
            </a:xfrm>
            <a:prstGeom prst="straightConnector1">
              <a:avLst/>
            </a:prstGeom>
            <a:noFill/>
            <a:ln cap="flat" cmpd="sng" w="28575">
              <a:solidFill>
                <a:srgbClr val="752064"/>
              </a:solidFill>
              <a:prstDash val="solid"/>
              <a:round/>
              <a:headEnd len="sm" w="sm" type="none"/>
              <a:tailEnd len="sm" w="sm" type="none"/>
            </a:ln>
          </p:spPr>
        </p:cxnSp>
        <p:cxnSp>
          <p:nvCxnSpPr>
            <p:cNvPr id="1341" name="Google Shape;1341;p93"/>
            <p:cNvCxnSpPr/>
            <p:nvPr/>
          </p:nvCxnSpPr>
          <p:spPr>
            <a:xfrm flipH="1" rot="10800000">
              <a:off x="1708478" y="2419860"/>
              <a:ext cx="2134800" cy="11700"/>
            </a:xfrm>
            <a:prstGeom prst="straightConnector1">
              <a:avLst/>
            </a:prstGeom>
            <a:noFill/>
            <a:ln cap="flat" cmpd="sng" w="28575">
              <a:solidFill>
                <a:srgbClr val="9F1B66"/>
              </a:solidFill>
              <a:prstDash val="solid"/>
              <a:round/>
              <a:headEnd len="sm" w="sm" type="none"/>
              <a:tailEnd len="sm" w="sm" type="none"/>
            </a:ln>
          </p:spPr>
        </p:cxnSp>
        <p:cxnSp>
          <p:nvCxnSpPr>
            <p:cNvPr id="1342" name="Google Shape;1342;p93"/>
            <p:cNvCxnSpPr>
              <a:stCxn id="1343" idx="3"/>
            </p:cNvCxnSpPr>
            <p:nvPr/>
          </p:nvCxnSpPr>
          <p:spPr>
            <a:xfrm>
              <a:off x="1713560" y="2972619"/>
              <a:ext cx="1424700" cy="0"/>
            </a:xfrm>
            <a:prstGeom prst="straightConnector1">
              <a:avLst/>
            </a:prstGeom>
            <a:noFill/>
            <a:ln cap="flat" cmpd="sng" w="28575">
              <a:solidFill>
                <a:srgbClr val="D1186B"/>
              </a:solidFill>
              <a:prstDash val="solid"/>
              <a:round/>
              <a:headEnd len="sm" w="sm" type="none"/>
              <a:tailEnd len="sm" w="sm" type="none"/>
            </a:ln>
          </p:spPr>
        </p:cxnSp>
        <p:sp>
          <p:nvSpPr>
            <p:cNvPr id="1343" name="Google Shape;1343;p93"/>
            <p:cNvSpPr txBox="1"/>
            <p:nvPr/>
          </p:nvSpPr>
          <p:spPr>
            <a:xfrm>
              <a:off x="772760" y="2849169"/>
              <a:ext cx="940800" cy="246900"/>
            </a:xfrm>
            <a:prstGeom prst="rect">
              <a:avLst/>
            </a:prstGeom>
            <a:solidFill>
              <a:srgbClr val="D1186B"/>
            </a:solidFill>
            <a:ln cap="flat" cmpd="sng" w="28575">
              <a:solidFill>
                <a:srgbClr val="D1186B"/>
              </a:solidFill>
              <a:prstDash val="solid"/>
              <a:round/>
              <a:headEnd len="sm" w="sm" type="none"/>
              <a:tailEnd len="sm" w="sm" type="none"/>
            </a:ln>
          </p:spPr>
          <p:txBody>
            <a:bodyPr anchorCtr="0" anchor="ctr" bIns="45700" lIns="91425" spcFirstLastPara="1" rIns="91425" wrap="square" tIns="45700">
              <a:noAutofit/>
            </a:bodyPr>
            <a:lstStyle/>
            <a:p>
              <a:pPr indent="0" lvl="0" marL="0" rtl="0" algn="ctr">
                <a:spcBef>
                  <a:spcPts val="0"/>
                </a:spcBef>
                <a:spcAft>
                  <a:spcPts val="0"/>
                </a:spcAft>
                <a:buNone/>
              </a:pPr>
              <a:r>
                <a:rPr b="1" lang="en-US" sz="1100">
                  <a:solidFill>
                    <a:srgbClr val="FFFFFF"/>
                  </a:solidFill>
                  <a:latin typeface="Century Gothic"/>
                  <a:ea typeface="Century Gothic"/>
                  <a:cs typeface="Century Gothic"/>
                  <a:sym typeface="Century Gothic"/>
                </a:rPr>
                <a:t>SANDBOX</a:t>
              </a:r>
              <a:endParaRPr sz="1100">
                <a:solidFill>
                  <a:srgbClr val="FFFFFF"/>
                </a:solidFill>
                <a:latin typeface="Century Gothic"/>
                <a:ea typeface="Century Gothic"/>
                <a:cs typeface="Century Gothic"/>
                <a:sym typeface="Century Gothic"/>
              </a:endParaRPr>
            </a:p>
          </p:txBody>
        </p:sp>
        <p:sp>
          <p:nvSpPr>
            <p:cNvPr id="1344" name="Google Shape;1344;p93"/>
            <p:cNvSpPr txBox="1"/>
            <p:nvPr/>
          </p:nvSpPr>
          <p:spPr>
            <a:xfrm>
              <a:off x="767627" y="1461406"/>
              <a:ext cx="940800" cy="246900"/>
            </a:xfrm>
            <a:prstGeom prst="rect">
              <a:avLst/>
            </a:prstGeom>
            <a:solidFill>
              <a:srgbClr val="75206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23D95"/>
                </a:buClr>
                <a:buSzPts val="2800"/>
                <a:buFont typeface="Arial"/>
                <a:buNone/>
              </a:pPr>
              <a:r>
                <a:rPr b="1" i="0" lang="en-US" sz="1100" u="none" cap="none" strike="noStrike">
                  <a:solidFill>
                    <a:srgbClr val="FFFFFF"/>
                  </a:solidFill>
                  <a:latin typeface="Century Gothic"/>
                  <a:ea typeface="Century Gothic"/>
                  <a:cs typeface="Century Gothic"/>
                  <a:sym typeface="Century Gothic"/>
                </a:rPr>
                <a:t>GRADUAT</a:t>
              </a:r>
              <a:r>
                <a:rPr b="1" lang="en-US" sz="1100">
                  <a:solidFill>
                    <a:srgbClr val="FFFFFF"/>
                  </a:solidFill>
                  <a:latin typeface="Century Gothic"/>
                  <a:ea typeface="Century Gothic"/>
                  <a:cs typeface="Century Gothic"/>
                  <a:sym typeface="Century Gothic"/>
                </a:rPr>
                <a:t>ED</a:t>
              </a:r>
              <a:endParaRPr b="1" i="0" sz="1100" u="none" cap="none" strike="noStrike">
                <a:solidFill>
                  <a:srgbClr val="FFFFFF"/>
                </a:solidFill>
                <a:latin typeface="Century Gothic"/>
                <a:ea typeface="Century Gothic"/>
                <a:cs typeface="Century Gothic"/>
                <a:sym typeface="Century Gothic"/>
              </a:endParaRPr>
            </a:p>
          </p:txBody>
        </p:sp>
        <p:sp>
          <p:nvSpPr>
            <p:cNvPr id="1345" name="Google Shape;1345;p93"/>
            <p:cNvSpPr txBox="1"/>
            <p:nvPr/>
          </p:nvSpPr>
          <p:spPr>
            <a:xfrm>
              <a:off x="767629" y="2302214"/>
              <a:ext cx="940800" cy="246900"/>
            </a:xfrm>
            <a:prstGeom prst="rect">
              <a:avLst/>
            </a:prstGeom>
            <a:solidFill>
              <a:srgbClr val="9F1B66"/>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223D95"/>
                </a:buClr>
                <a:buSzPts val="2800"/>
                <a:buFont typeface="Arial"/>
                <a:buNone/>
              </a:pPr>
              <a:r>
                <a:rPr b="1" i="0" lang="en-US" sz="1100" u="none" cap="none" strike="noStrike">
                  <a:solidFill>
                    <a:srgbClr val="FFFFFF"/>
                  </a:solidFill>
                  <a:latin typeface="Century Gothic"/>
                  <a:ea typeface="Century Gothic"/>
                  <a:cs typeface="Century Gothic"/>
                  <a:sym typeface="Century Gothic"/>
                </a:rPr>
                <a:t>INCUBATI</a:t>
              </a:r>
              <a:r>
                <a:rPr b="1" lang="en-US" sz="1100">
                  <a:solidFill>
                    <a:srgbClr val="FFFFFF"/>
                  </a:solidFill>
                  <a:latin typeface="Century Gothic"/>
                  <a:ea typeface="Century Gothic"/>
                  <a:cs typeface="Century Gothic"/>
                  <a:sym typeface="Century Gothic"/>
                </a:rPr>
                <a:t>NG</a:t>
              </a:r>
              <a:endParaRPr b="1" i="0" sz="1100" u="none" cap="none" strike="noStrike">
                <a:solidFill>
                  <a:srgbClr val="FFFFFF"/>
                </a:solidFill>
                <a:latin typeface="Century Gothic"/>
                <a:ea typeface="Century Gothic"/>
                <a:cs typeface="Century Gothic"/>
                <a:sym typeface="Century Gothic"/>
              </a:endParaRPr>
            </a:p>
          </p:txBody>
        </p:sp>
        <p:sp>
          <p:nvSpPr>
            <p:cNvPr id="1346" name="Google Shape;1346;p93"/>
            <p:cNvSpPr/>
            <p:nvPr/>
          </p:nvSpPr>
          <p:spPr>
            <a:xfrm>
              <a:off x="3019614" y="3218320"/>
              <a:ext cx="1193100" cy="472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b="1" i="0" lang="en-US" sz="1100" u="none" cap="none" strike="noStrike">
                  <a:solidFill>
                    <a:srgbClr val="9F1B66"/>
                  </a:solidFill>
                  <a:latin typeface="Century Gothic"/>
                  <a:ea typeface="Century Gothic"/>
                  <a:cs typeface="Century Gothic"/>
                  <a:sym typeface="Century Gothic"/>
                </a:rPr>
                <a:t>EARLY ADOPTERS</a:t>
              </a:r>
              <a:endParaRPr b="1" i="0" sz="1100" u="none" cap="none" strike="noStrike">
                <a:solidFill>
                  <a:srgbClr val="9F1B66"/>
                </a:solidFill>
                <a:latin typeface="Century Gothic"/>
                <a:ea typeface="Century Gothic"/>
                <a:cs typeface="Century Gothic"/>
                <a:sym typeface="Century Gothic"/>
              </a:endParaRPr>
            </a:p>
            <a:p>
              <a:pPr indent="0" lvl="0" marL="0" marR="0" rtl="0" algn="ctr">
                <a:lnSpc>
                  <a:spcPct val="100000"/>
                </a:lnSpc>
                <a:spcBef>
                  <a:spcPts val="0"/>
                </a:spcBef>
                <a:spcAft>
                  <a:spcPts val="0"/>
                </a:spcAft>
                <a:buNone/>
              </a:pPr>
              <a:r>
                <a:rPr i="0" lang="en-US" sz="1100" u="none" cap="none" strike="noStrike">
                  <a:solidFill>
                    <a:srgbClr val="9F1B66"/>
                  </a:solidFill>
                  <a:latin typeface="Century Gothic"/>
                  <a:ea typeface="Century Gothic"/>
                  <a:cs typeface="Century Gothic"/>
                  <a:sym typeface="Century Gothic"/>
                </a:rPr>
                <a:t>“VISIONARIES”</a:t>
              </a:r>
              <a:endParaRPr sz="1100">
                <a:solidFill>
                  <a:srgbClr val="9F1B66"/>
                </a:solidFill>
                <a:latin typeface="Century Gothic"/>
                <a:ea typeface="Century Gothic"/>
                <a:cs typeface="Century Gothic"/>
                <a:sym typeface="Century Gothic"/>
              </a:endParaRPr>
            </a:p>
          </p:txBody>
        </p:sp>
        <p:sp>
          <p:nvSpPr>
            <p:cNvPr id="1347" name="Google Shape;1347;p93"/>
            <p:cNvSpPr/>
            <p:nvPr/>
          </p:nvSpPr>
          <p:spPr>
            <a:xfrm>
              <a:off x="3536719" y="3094177"/>
              <a:ext cx="158700" cy="123900"/>
            </a:xfrm>
            <a:prstGeom prst="triangle">
              <a:avLst>
                <a:gd fmla="val 50000" name="adj"/>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348" name="Google Shape;1348;p93"/>
            <p:cNvSpPr/>
            <p:nvPr/>
          </p:nvSpPr>
          <p:spPr>
            <a:xfrm rot="10800000">
              <a:off x="3852089" y="2034563"/>
              <a:ext cx="158700" cy="137400"/>
            </a:xfrm>
            <a:prstGeom prst="triangle">
              <a:avLst>
                <a:gd fmla="val 50000" name="adj"/>
              </a:avLst>
            </a:prstGeom>
            <a:solidFill>
              <a:srgbClr val="B7B7B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349" name="Google Shape;1349;p93"/>
            <p:cNvSpPr/>
            <p:nvPr/>
          </p:nvSpPr>
          <p:spPr>
            <a:xfrm rot="10800000">
              <a:off x="5011586" y="1769806"/>
              <a:ext cx="158700" cy="137400"/>
            </a:xfrm>
            <a:prstGeom prst="triangle">
              <a:avLst>
                <a:gd fmla="val 50000" name="adj"/>
              </a:avLst>
            </a:prstGeom>
            <a:solidFill>
              <a:srgbClr val="B7B7B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350" name="Google Shape;1350;p93"/>
            <p:cNvSpPr/>
            <p:nvPr/>
          </p:nvSpPr>
          <p:spPr>
            <a:xfrm>
              <a:off x="4392608" y="3094177"/>
              <a:ext cx="158700" cy="123900"/>
            </a:xfrm>
            <a:prstGeom prst="triangle">
              <a:avLst>
                <a:gd fmla="val 50000" name="adj"/>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351" name="Google Shape;1351;p93"/>
            <p:cNvSpPr/>
            <p:nvPr/>
          </p:nvSpPr>
          <p:spPr>
            <a:xfrm>
              <a:off x="5480667" y="3094177"/>
              <a:ext cx="158700" cy="123900"/>
            </a:xfrm>
            <a:prstGeom prst="triangle">
              <a:avLst>
                <a:gd fmla="val 50000" name="adj"/>
              </a:avLst>
            </a:prstGeom>
            <a:solidFill>
              <a:srgbClr val="CCCCCC"/>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sp>
          <p:nvSpPr>
            <p:cNvPr id="1352" name="Google Shape;1352;p93"/>
            <p:cNvSpPr/>
            <p:nvPr/>
          </p:nvSpPr>
          <p:spPr>
            <a:xfrm rot="10800000">
              <a:off x="2932837" y="2735638"/>
              <a:ext cx="158700" cy="137400"/>
            </a:xfrm>
            <a:prstGeom prst="triangle">
              <a:avLst>
                <a:gd fmla="val 50000" name="adj"/>
              </a:avLst>
            </a:prstGeom>
            <a:solidFill>
              <a:srgbClr val="B7B7B7"/>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900">
                <a:solidFill>
                  <a:srgbClr val="999999"/>
                </a:solidFill>
              </a:endParaRPr>
            </a:p>
          </p:txBody>
        </p:sp>
      </p:grpSp>
      <p:sp>
        <p:nvSpPr>
          <p:cNvPr id="1353" name="Google Shape;1353;p93"/>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Project Maturities</a:t>
            </a:r>
            <a:endParaRPr/>
          </a:p>
          <a:p>
            <a:pPr indent="0" lvl="0" marL="0" rtl="0" algn="l">
              <a:lnSpc>
                <a:spcPct val="100000"/>
              </a:lnSpc>
              <a:spcBef>
                <a:spcPts val="0"/>
              </a:spcBef>
              <a:spcAft>
                <a:spcPts val="600"/>
              </a:spcAft>
              <a:buNone/>
            </a:pPr>
            <a:r>
              <a:rPr lang="en-US" sz="1600">
                <a:solidFill>
                  <a:schemeClr val="accent1"/>
                </a:solidFill>
                <a:highlight>
                  <a:schemeClr val="lt1"/>
                </a:highlight>
              </a:rPr>
              <a:t>Adopting the same project maturity levels as other LF umbrellas</a:t>
            </a:r>
            <a:endParaRPr/>
          </a:p>
        </p:txBody>
      </p:sp>
      <p:sp>
        <p:nvSpPr>
          <p:cNvPr id="1354" name="Google Shape;1354;p9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Open Source Strategic Impact</a:t>
            </a:r>
            <a:endParaRPr/>
          </a:p>
        </p:txBody>
      </p:sp>
      <p:pic>
        <p:nvPicPr>
          <p:cNvPr id="328" name="Google Shape;328;p35"/>
          <p:cNvPicPr preferRelativeResize="0"/>
          <p:nvPr/>
        </p:nvPicPr>
        <p:blipFill rotWithShape="1">
          <a:blip r:embed="rId3">
            <a:alphaModFix/>
          </a:blip>
          <a:srcRect b="0" l="0" r="0" t="0"/>
          <a:stretch/>
        </p:blipFill>
        <p:spPr>
          <a:xfrm>
            <a:off x="10095924" y="1856771"/>
            <a:ext cx="935700" cy="935700"/>
          </a:xfrm>
          <a:prstGeom prst="rect">
            <a:avLst/>
          </a:prstGeom>
          <a:noFill/>
          <a:ln>
            <a:noFill/>
          </a:ln>
        </p:spPr>
      </p:pic>
      <p:pic>
        <p:nvPicPr>
          <p:cNvPr id="329" name="Google Shape;329;p35"/>
          <p:cNvPicPr preferRelativeResize="0"/>
          <p:nvPr/>
        </p:nvPicPr>
        <p:blipFill rotWithShape="1">
          <a:blip r:embed="rId4">
            <a:alphaModFix/>
          </a:blip>
          <a:srcRect b="0" l="0" r="0" t="0"/>
          <a:stretch/>
        </p:blipFill>
        <p:spPr>
          <a:xfrm>
            <a:off x="7220306" y="1856798"/>
            <a:ext cx="935700" cy="935661"/>
          </a:xfrm>
          <a:prstGeom prst="rect">
            <a:avLst/>
          </a:prstGeom>
          <a:noFill/>
          <a:ln>
            <a:noFill/>
          </a:ln>
        </p:spPr>
      </p:pic>
      <p:pic>
        <p:nvPicPr>
          <p:cNvPr id="330" name="Google Shape;330;p35"/>
          <p:cNvPicPr preferRelativeResize="0"/>
          <p:nvPr/>
        </p:nvPicPr>
        <p:blipFill rotWithShape="1">
          <a:blip r:embed="rId5">
            <a:alphaModFix/>
          </a:blip>
          <a:srcRect b="0" l="0" r="0" t="0"/>
          <a:stretch/>
        </p:blipFill>
        <p:spPr>
          <a:xfrm>
            <a:off x="4174993" y="1855206"/>
            <a:ext cx="935700" cy="935739"/>
          </a:xfrm>
          <a:prstGeom prst="rect">
            <a:avLst/>
          </a:prstGeom>
          <a:noFill/>
          <a:ln>
            <a:noFill/>
          </a:ln>
        </p:spPr>
      </p:pic>
      <p:pic>
        <p:nvPicPr>
          <p:cNvPr id="331" name="Google Shape;331;p35"/>
          <p:cNvPicPr preferRelativeResize="0"/>
          <p:nvPr/>
        </p:nvPicPr>
        <p:blipFill rotWithShape="1">
          <a:blip r:embed="rId6">
            <a:alphaModFix/>
          </a:blip>
          <a:srcRect b="0" l="0" r="0" t="0"/>
          <a:stretch/>
        </p:blipFill>
        <p:spPr>
          <a:xfrm>
            <a:off x="1268847" y="1856771"/>
            <a:ext cx="935700" cy="935700"/>
          </a:xfrm>
          <a:prstGeom prst="rect">
            <a:avLst/>
          </a:prstGeom>
          <a:noFill/>
          <a:ln>
            <a:noFill/>
          </a:ln>
        </p:spPr>
      </p:pic>
      <p:sp>
        <p:nvSpPr>
          <p:cNvPr id="332" name="Google Shape;332;p35"/>
          <p:cNvSpPr txBox="1"/>
          <p:nvPr/>
        </p:nvSpPr>
        <p:spPr>
          <a:xfrm>
            <a:off x="479999" y="3140050"/>
            <a:ext cx="2513400" cy="1831800"/>
          </a:xfrm>
          <a:prstGeom prst="rect">
            <a:avLst/>
          </a:prstGeom>
          <a:noFill/>
          <a:ln>
            <a:noFill/>
          </a:ln>
        </p:spPr>
        <p:txBody>
          <a:bodyPr anchorCtr="0" anchor="t" bIns="0" lIns="0" spcFirstLastPara="1" rIns="0" wrap="square" tIns="0">
            <a:spAutoFit/>
          </a:bodyPr>
          <a:lstStyle/>
          <a:p>
            <a:pPr indent="-336550" lvl="0" marL="457200" marR="0" rtl="0" algn="l">
              <a:lnSpc>
                <a:spcPct val="120000"/>
              </a:lnSpc>
              <a:spcBef>
                <a:spcPts val="0"/>
              </a:spcBef>
              <a:spcAft>
                <a:spcPts val="0"/>
              </a:spcAft>
              <a:buClr>
                <a:srgbClr val="243762"/>
              </a:buClr>
              <a:buSzPts val="1700"/>
              <a:buFont typeface="Open Sans"/>
              <a:buChar char="●"/>
            </a:pPr>
            <a:r>
              <a:rPr i="0" lang="en-US" sz="1700" u="none" cap="none" strike="noStrike">
                <a:solidFill>
                  <a:srgbClr val="243762"/>
                </a:solidFill>
                <a:latin typeface="Open Sans"/>
                <a:ea typeface="Open Sans"/>
                <a:cs typeface="Open Sans"/>
                <a:sym typeface="Open Sans"/>
              </a:rPr>
              <a:t>Accelerate the development of open solutions</a:t>
            </a:r>
            <a:endParaRPr i="0" sz="1700" u="none" cap="none" strike="noStrike">
              <a:solidFill>
                <a:srgbClr val="243762"/>
              </a:solidFill>
              <a:latin typeface="Open Sans"/>
              <a:ea typeface="Open Sans"/>
              <a:cs typeface="Open Sans"/>
              <a:sym typeface="Open Sans"/>
            </a:endParaRPr>
          </a:p>
          <a:p>
            <a:pPr indent="-336550" lvl="0" marL="457200" marR="0" rtl="0" algn="l">
              <a:lnSpc>
                <a:spcPct val="120000"/>
              </a:lnSpc>
              <a:spcBef>
                <a:spcPts val="0"/>
              </a:spcBef>
              <a:spcAft>
                <a:spcPts val="0"/>
              </a:spcAft>
              <a:buClr>
                <a:srgbClr val="243762"/>
              </a:buClr>
              <a:buSzPts val="1700"/>
              <a:buFont typeface="Open Sans"/>
              <a:buChar char="●"/>
            </a:pPr>
            <a:r>
              <a:rPr lang="en-US" sz="1700">
                <a:solidFill>
                  <a:srgbClr val="243762"/>
                </a:solidFill>
                <a:latin typeface="Open Sans"/>
                <a:ea typeface="Open Sans"/>
                <a:cs typeface="Open Sans"/>
                <a:sym typeface="Open Sans"/>
              </a:rPr>
              <a:t>P</a:t>
            </a:r>
            <a:r>
              <a:rPr i="0" lang="en-US" sz="1700" u="none" cap="none" strike="noStrike">
                <a:solidFill>
                  <a:srgbClr val="243762"/>
                </a:solidFill>
                <a:latin typeface="Open Sans"/>
                <a:ea typeface="Open Sans"/>
                <a:cs typeface="Open Sans"/>
                <a:sym typeface="Open Sans"/>
              </a:rPr>
              <a:t>rovide an  implementation to an open standard</a:t>
            </a:r>
            <a:endParaRPr sz="1100">
              <a:latin typeface="Open Sans"/>
              <a:ea typeface="Open Sans"/>
              <a:cs typeface="Open Sans"/>
              <a:sym typeface="Open Sans"/>
            </a:endParaRPr>
          </a:p>
        </p:txBody>
      </p:sp>
      <p:sp>
        <p:nvSpPr>
          <p:cNvPr id="333" name="Google Shape;333;p35"/>
          <p:cNvSpPr txBox="1"/>
          <p:nvPr/>
        </p:nvSpPr>
        <p:spPr>
          <a:xfrm>
            <a:off x="3555150" y="3140050"/>
            <a:ext cx="2513400" cy="2145600"/>
          </a:xfrm>
          <a:prstGeom prst="rect">
            <a:avLst/>
          </a:prstGeom>
          <a:noFill/>
          <a:ln>
            <a:noFill/>
          </a:ln>
        </p:spPr>
        <p:txBody>
          <a:bodyPr anchorCtr="0" anchor="t" bIns="0" lIns="0" spcFirstLastPara="1" rIns="0" wrap="square" tIns="0">
            <a:spAutoFit/>
          </a:bodyPr>
          <a:lstStyle/>
          <a:p>
            <a:pPr indent="-336550" lvl="0" marL="457200" marR="0" rtl="0" algn="l">
              <a:lnSpc>
                <a:spcPct val="120000"/>
              </a:lnSpc>
              <a:spcBef>
                <a:spcPts val="0"/>
              </a:spcBef>
              <a:spcAft>
                <a:spcPts val="0"/>
              </a:spcAft>
              <a:buClr>
                <a:srgbClr val="243762"/>
              </a:buClr>
              <a:buSzPts val="1700"/>
              <a:buFont typeface="Open Sans"/>
              <a:buChar char="●"/>
            </a:pPr>
            <a:r>
              <a:rPr i="0" lang="en-US" sz="1700" u="none" cap="none" strike="noStrike">
                <a:solidFill>
                  <a:srgbClr val="243762"/>
                </a:solidFill>
                <a:latin typeface="Open Sans"/>
                <a:ea typeface="Open Sans"/>
                <a:cs typeface="Open Sans"/>
                <a:sym typeface="Open Sans"/>
              </a:rPr>
              <a:t>Commoditize a market</a:t>
            </a:r>
            <a:endParaRPr sz="1700">
              <a:solidFill>
                <a:srgbClr val="243762"/>
              </a:solidFill>
              <a:latin typeface="Open Sans"/>
              <a:ea typeface="Open Sans"/>
              <a:cs typeface="Open Sans"/>
              <a:sym typeface="Open Sans"/>
            </a:endParaRPr>
          </a:p>
          <a:p>
            <a:pPr indent="-336550" lvl="0" marL="457200" marR="0" rtl="0" algn="l">
              <a:lnSpc>
                <a:spcPct val="120000"/>
              </a:lnSpc>
              <a:spcBef>
                <a:spcPts val="0"/>
              </a:spcBef>
              <a:spcAft>
                <a:spcPts val="0"/>
              </a:spcAft>
              <a:buClr>
                <a:srgbClr val="243762"/>
              </a:buClr>
              <a:buSzPts val="1700"/>
              <a:buFont typeface="Open Sans"/>
              <a:buChar char="●"/>
            </a:pPr>
            <a:r>
              <a:rPr lang="en-US" sz="1700">
                <a:solidFill>
                  <a:srgbClr val="243762"/>
                </a:solidFill>
                <a:latin typeface="Open Sans"/>
                <a:ea typeface="Open Sans"/>
                <a:cs typeface="Open Sans"/>
                <a:sym typeface="Open Sans"/>
              </a:rPr>
              <a:t>R</a:t>
            </a:r>
            <a:r>
              <a:rPr i="0" lang="en-US" sz="1700" u="none" cap="none" strike="noStrike">
                <a:solidFill>
                  <a:srgbClr val="243762"/>
                </a:solidFill>
                <a:latin typeface="Open Sans"/>
                <a:ea typeface="Open Sans"/>
                <a:cs typeface="Open Sans"/>
                <a:sym typeface="Open Sans"/>
              </a:rPr>
              <a:t>educe prices of non-strategic software assets</a:t>
            </a:r>
            <a:endParaRPr sz="1700">
              <a:solidFill>
                <a:srgbClr val="243762"/>
              </a:solidFill>
              <a:latin typeface="Open Sans"/>
              <a:ea typeface="Open Sans"/>
              <a:cs typeface="Open Sans"/>
              <a:sym typeface="Open Sans"/>
            </a:endParaRPr>
          </a:p>
          <a:p>
            <a:pPr indent="-336550" lvl="0" marL="457200" marR="0" rtl="0" algn="l">
              <a:lnSpc>
                <a:spcPct val="120000"/>
              </a:lnSpc>
              <a:spcBef>
                <a:spcPts val="0"/>
              </a:spcBef>
              <a:spcAft>
                <a:spcPts val="0"/>
              </a:spcAft>
              <a:buClr>
                <a:srgbClr val="243762"/>
              </a:buClr>
              <a:buSzPts val="1700"/>
              <a:buFont typeface="Open Sans"/>
              <a:buChar char="●"/>
            </a:pPr>
            <a:r>
              <a:rPr lang="en-US" sz="1700">
                <a:solidFill>
                  <a:srgbClr val="243762"/>
                </a:solidFill>
                <a:latin typeface="Open Sans"/>
                <a:ea typeface="Open Sans"/>
                <a:cs typeface="Open Sans"/>
                <a:sym typeface="Open Sans"/>
              </a:rPr>
              <a:t>S</a:t>
            </a:r>
            <a:r>
              <a:rPr i="0" lang="en-US" sz="1700" u="none" cap="none" strike="noStrike">
                <a:solidFill>
                  <a:srgbClr val="243762"/>
                </a:solidFill>
                <a:latin typeface="Open Sans"/>
                <a:ea typeface="Open Sans"/>
                <a:cs typeface="Open Sans"/>
                <a:sym typeface="Open Sans"/>
              </a:rPr>
              <a:t>hare development costs</a:t>
            </a:r>
            <a:endParaRPr sz="1100">
              <a:latin typeface="Open Sans"/>
              <a:ea typeface="Open Sans"/>
              <a:cs typeface="Open Sans"/>
              <a:sym typeface="Open Sans"/>
            </a:endParaRPr>
          </a:p>
        </p:txBody>
      </p:sp>
      <p:sp>
        <p:nvSpPr>
          <p:cNvPr id="334" name="Google Shape;334;p35"/>
          <p:cNvSpPr txBox="1"/>
          <p:nvPr/>
        </p:nvSpPr>
        <p:spPr>
          <a:xfrm>
            <a:off x="6599288" y="3143125"/>
            <a:ext cx="2177700" cy="1517700"/>
          </a:xfrm>
          <a:prstGeom prst="rect">
            <a:avLst/>
          </a:prstGeom>
          <a:noFill/>
          <a:ln>
            <a:noFill/>
          </a:ln>
        </p:spPr>
        <p:txBody>
          <a:bodyPr anchorCtr="0" anchor="t" bIns="0" lIns="0" spcFirstLastPara="1" rIns="0" wrap="square" tIns="0">
            <a:spAutoFit/>
          </a:bodyPr>
          <a:lstStyle/>
          <a:p>
            <a:pPr indent="-336550" lvl="0" marL="457200" marR="0" rtl="0" algn="l">
              <a:lnSpc>
                <a:spcPct val="120000"/>
              </a:lnSpc>
              <a:spcBef>
                <a:spcPts val="0"/>
              </a:spcBef>
              <a:spcAft>
                <a:spcPts val="0"/>
              </a:spcAft>
              <a:buClr>
                <a:srgbClr val="243762"/>
              </a:buClr>
              <a:buSzPts val="1700"/>
              <a:buFont typeface="Open Sans"/>
              <a:buChar char="●"/>
            </a:pPr>
            <a:r>
              <a:rPr i="0" lang="en-US" sz="1700" u="none" cap="none" strike="noStrike">
                <a:solidFill>
                  <a:srgbClr val="243762"/>
                </a:solidFill>
                <a:latin typeface="Open Sans"/>
                <a:ea typeface="Open Sans"/>
                <a:cs typeface="Open Sans"/>
                <a:sym typeface="Open Sans"/>
              </a:rPr>
              <a:t>Drive demand by building an ecosystem for products &amp; services</a:t>
            </a:r>
            <a:endParaRPr sz="1100">
              <a:latin typeface="Open Sans"/>
              <a:ea typeface="Open Sans"/>
              <a:cs typeface="Open Sans"/>
              <a:sym typeface="Open Sans"/>
            </a:endParaRPr>
          </a:p>
        </p:txBody>
      </p:sp>
      <p:sp>
        <p:nvSpPr>
          <p:cNvPr id="335" name="Google Shape;335;p35"/>
          <p:cNvSpPr txBox="1"/>
          <p:nvPr/>
        </p:nvSpPr>
        <p:spPr>
          <a:xfrm>
            <a:off x="9381925" y="3140050"/>
            <a:ext cx="2513400" cy="1517700"/>
          </a:xfrm>
          <a:prstGeom prst="rect">
            <a:avLst/>
          </a:prstGeom>
          <a:noFill/>
          <a:ln>
            <a:noFill/>
          </a:ln>
        </p:spPr>
        <p:txBody>
          <a:bodyPr anchorCtr="0" anchor="t" bIns="0" lIns="0" spcFirstLastPara="1" rIns="0" wrap="square" tIns="0">
            <a:spAutoFit/>
          </a:bodyPr>
          <a:lstStyle/>
          <a:p>
            <a:pPr indent="-336550" lvl="0" marL="457200" marR="0" rtl="0" algn="l">
              <a:lnSpc>
                <a:spcPct val="120000"/>
              </a:lnSpc>
              <a:spcBef>
                <a:spcPts val="0"/>
              </a:spcBef>
              <a:spcAft>
                <a:spcPts val="0"/>
              </a:spcAft>
              <a:buClr>
                <a:srgbClr val="243762"/>
              </a:buClr>
              <a:buSzPts val="1700"/>
              <a:buFont typeface="Open Sans"/>
              <a:buChar char="●"/>
            </a:pPr>
            <a:r>
              <a:rPr i="0" lang="en-US" sz="1700" u="none" cap="none" strike="noStrike">
                <a:solidFill>
                  <a:srgbClr val="243762"/>
                </a:solidFill>
                <a:latin typeface="Open Sans"/>
                <a:ea typeface="Open Sans"/>
                <a:cs typeface="Open Sans"/>
                <a:sym typeface="Open Sans"/>
              </a:rPr>
              <a:t>Partner with others </a:t>
            </a:r>
            <a:endParaRPr i="0" sz="1700" u="none" cap="none" strike="noStrike">
              <a:solidFill>
                <a:srgbClr val="243762"/>
              </a:solidFill>
              <a:latin typeface="Open Sans"/>
              <a:ea typeface="Open Sans"/>
              <a:cs typeface="Open Sans"/>
              <a:sym typeface="Open Sans"/>
            </a:endParaRPr>
          </a:p>
          <a:p>
            <a:pPr indent="-336550" lvl="0" marL="457200" marR="0" rtl="0" algn="l">
              <a:lnSpc>
                <a:spcPct val="120000"/>
              </a:lnSpc>
              <a:spcBef>
                <a:spcPts val="0"/>
              </a:spcBef>
              <a:spcAft>
                <a:spcPts val="0"/>
              </a:spcAft>
              <a:buClr>
                <a:srgbClr val="243762"/>
              </a:buClr>
              <a:buSzPts val="1700"/>
              <a:buFont typeface="Open Sans"/>
              <a:buChar char="●"/>
            </a:pPr>
            <a:r>
              <a:rPr lang="en-US" sz="1700">
                <a:solidFill>
                  <a:srgbClr val="243762"/>
                </a:solidFill>
                <a:latin typeface="Open Sans"/>
                <a:ea typeface="Open Sans"/>
                <a:cs typeface="Open Sans"/>
                <a:sym typeface="Open Sans"/>
              </a:rPr>
              <a:t>E</a:t>
            </a:r>
            <a:r>
              <a:rPr i="0" lang="en-US" sz="1700" u="none" cap="none" strike="noStrike">
                <a:solidFill>
                  <a:srgbClr val="243762"/>
                </a:solidFill>
                <a:latin typeface="Open Sans"/>
                <a:ea typeface="Open Sans"/>
                <a:cs typeface="Open Sans"/>
                <a:sym typeface="Open Sans"/>
              </a:rPr>
              <a:t>ngage customers </a:t>
            </a:r>
            <a:endParaRPr i="0" sz="1700" u="none" cap="none" strike="noStrike">
              <a:solidFill>
                <a:srgbClr val="243762"/>
              </a:solidFill>
              <a:latin typeface="Open Sans"/>
              <a:ea typeface="Open Sans"/>
              <a:cs typeface="Open Sans"/>
              <a:sym typeface="Open Sans"/>
            </a:endParaRPr>
          </a:p>
          <a:p>
            <a:pPr indent="-336550" lvl="0" marL="457200" marR="0" rtl="0" algn="l">
              <a:lnSpc>
                <a:spcPct val="120000"/>
              </a:lnSpc>
              <a:spcBef>
                <a:spcPts val="0"/>
              </a:spcBef>
              <a:spcAft>
                <a:spcPts val="0"/>
              </a:spcAft>
              <a:buClr>
                <a:srgbClr val="243762"/>
              </a:buClr>
              <a:buSzPts val="1700"/>
              <a:buFont typeface="Open Sans"/>
              <a:buChar char="●"/>
            </a:pPr>
            <a:r>
              <a:rPr lang="en-US" sz="1700">
                <a:solidFill>
                  <a:srgbClr val="243762"/>
                </a:solidFill>
                <a:latin typeface="Open Sans"/>
                <a:ea typeface="Open Sans"/>
                <a:cs typeface="Open Sans"/>
                <a:sym typeface="Open Sans"/>
              </a:rPr>
              <a:t>S</a:t>
            </a:r>
            <a:r>
              <a:rPr i="0" lang="en-US" sz="1700" u="none" cap="none" strike="noStrike">
                <a:solidFill>
                  <a:srgbClr val="243762"/>
                </a:solidFill>
                <a:latin typeface="Open Sans"/>
                <a:ea typeface="Open Sans"/>
                <a:cs typeface="Open Sans"/>
                <a:sym typeface="Open Sans"/>
              </a:rPr>
              <a:t>trengthen relationships with common goals</a:t>
            </a:r>
            <a:endParaRPr i="0" sz="1700" u="none" cap="none" strike="noStrike">
              <a:solidFill>
                <a:srgbClr val="243762"/>
              </a:solidFill>
              <a:latin typeface="Open Sans"/>
              <a:ea typeface="Open Sans"/>
              <a:cs typeface="Open Sans"/>
              <a:sym typeface="Open Sans"/>
            </a:endParaRPr>
          </a:p>
        </p:txBody>
      </p:sp>
      <p:sp>
        <p:nvSpPr>
          <p:cNvPr id="336" name="Google Shape;336;p3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6"/>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Increase market opportunity</a:t>
            </a:r>
            <a:endParaRPr/>
          </a:p>
        </p:txBody>
      </p:sp>
      <p:sp>
        <p:nvSpPr>
          <p:cNvPr id="342" name="Google Shape;342;p36"/>
          <p:cNvSpPr txBox="1"/>
          <p:nvPr>
            <p:ph idx="1" type="body"/>
          </p:nvPr>
        </p:nvSpPr>
        <p:spPr>
          <a:xfrm>
            <a:off x="624840" y="1335088"/>
            <a:ext cx="10933800" cy="4351200"/>
          </a:xfrm>
          <a:prstGeom prst="rect">
            <a:avLst/>
          </a:prstGeom>
        </p:spPr>
        <p:txBody>
          <a:bodyPr anchorCtr="0" anchor="ctr" bIns="45700" lIns="91425" spcFirstLastPara="1" rIns="91425" wrap="square" tIns="45700">
            <a:noAutofit/>
          </a:bodyPr>
          <a:lstStyle/>
          <a:p>
            <a:pPr indent="-457200" lvl="0" marL="609600" rtl="0" algn="l">
              <a:spcBef>
                <a:spcPts val="1000"/>
              </a:spcBef>
              <a:spcAft>
                <a:spcPts val="0"/>
              </a:spcAft>
              <a:buSzPts val="2400"/>
              <a:buChar char="›"/>
            </a:pPr>
            <a:r>
              <a:rPr lang="en-US" sz="2400"/>
              <a:t>If a certain part of our stack became a commodity and every player adopted it, where can we get first mover and industry leader advantages to expand our market opportunity?</a:t>
            </a:r>
            <a:endParaRPr sz="2400"/>
          </a:p>
          <a:p>
            <a:pPr indent="-457200" lvl="0" marL="609600" rtl="0" algn="l">
              <a:spcBef>
                <a:spcPts val="1300"/>
              </a:spcBef>
              <a:spcAft>
                <a:spcPts val="0"/>
              </a:spcAft>
              <a:buSzPts val="2400"/>
              <a:buChar char="›"/>
            </a:pPr>
            <a:r>
              <a:rPr lang="en-US" sz="2400"/>
              <a:t>Are there open, industry adopted southbound or northbound APIs to allow for interoperability and/or data egress/ingress? </a:t>
            </a:r>
            <a:endParaRPr sz="2400"/>
          </a:p>
          <a:p>
            <a:pPr indent="-457200" lvl="0" marL="609600" rtl="0" algn="l">
              <a:spcBef>
                <a:spcPts val="1300"/>
              </a:spcBef>
              <a:spcAft>
                <a:spcPts val="1300"/>
              </a:spcAft>
              <a:buSzPts val="2400"/>
              <a:buChar char="›"/>
            </a:pPr>
            <a:r>
              <a:rPr lang="en-US" sz="2400"/>
              <a:t>Where can we increase customer value with offerings of additional data services, analytics, management, and security? What industry open source base stack can facilitate this?</a:t>
            </a:r>
            <a:endParaRPr sz="2400"/>
          </a:p>
        </p:txBody>
      </p:sp>
      <p:sp>
        <p:nvSpPr>
          <p:cNvPr id="343" name="Google Shape;343;p3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7"/>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Take market share through de facto standards</a:t>
            </a:r>
            <a:endParaRPr/>
          </a:p>
        </p:txBody>
      </p:sp>
      <p:sp>
        <p:nvSpPr>
          <p:cNvPr id="349" name="Google Shape;349;p37"/>
          <p:cNvSpPr txBox="1"/>
          <p:nvPr>
            <p:ph idx="1" type="body"/>
          </p:nvPr>
        </p:nvSpPr>
        <p:spPr>
          <a:xfrm>
            <a:off x="624840" y="1335088"/>
            <a:ext cx="10933800" cy="4351200"/>
          </a:xfrm>
          <a:prstGeom prst="rect">
            <a:avLst/>
          </a:prstGeom>
        </p:spPr>
        <p:txBody>
          <a:bodyPr anchorCtr="0" anchor="ctr" bIns="45700" lIns="91425" spcFirstLastPara="1" rIns="91425" wrap="square" tIns="45700">
            <a:noAutofit/>
          </a:bodyPr>
          <a:lstStyle/>
          <a:p>
            <a:pPr indent="-457200" lvl="0" marL="609600" rtl="0" algn="l">
              <a:spcBef>
                <a:spcPts val="1000"/>
              </a:spcBef>
              <a:spcAft>
                <a:spcPts val="0"/>
              </a:spcAft>
              <a:buSzPts val="2400"/>
              <a:buChar char="›"/>
            </a:pPr>
            <a:r>
              <a:rPr lang="en-US" sz="2400"/>
              <a:t>Where in the stack can we disrupt a market leading proprietary implementation with a standardized open source implementation that creates a market opportunity for us? </a:t>
            </a:r>
            <a:endParaRPr sz="2400"/>
          </a:p>
          <a:p>
            <a:pPr indent="-457200" lvl="0" marL="609600" rtl="0" algn="l">
              <a:spcBef>
                <a:spcPts val="1300"/>
              </a:spcBef>
              <a:spcAft>
                <a:spcPts val="0"/>
              </a:spcAft>
              <a:buSzPts val="2400"/>
              <a:buChar char="›"/>
            </a:pPr>
            <a:r>
              <a:rPr lang="en-US" sz="2400"/>
              <a:t>Which peers, partners and suppliers, do I need to involve to ensure an open source effort becomes adopted industry-wide?</a:t>
            </a:r>
            <a:endParaRPr sz="2400"/>
          </a:p>
          <a:p>
            <a:pPr indent="-457200" lvl="0" marL="609600" rtl="0" algn="l">
              <a:spcBef>
                <a:spcPts val="1300"/>
              </a:spcBef>
              <a:spcAft>
                <a:spcPts val="1300"/>
              </a:spcAft>
              <a:buSzPts val="2400"/>
              <a:buChar char="›"/>
            </a:pPr>
            <a:r>
              <a:rPr lang="en-US" sz="2400"/>
              <a:t>Where can a customer or competitor use open source to create a de facto standard that forces us to </a:t>
            </a:r>
            <a:r>
              <a:rPr lang="en-US" sz="2400"/>
              <a:t>change our product development roadmap and R&amp;D/IT investments?</a:t>
            </a:r>
            <a:endParaRPr sz="2400"/>
          </a:p>
        </p:txBody>
      </p:sp>
      <p:sp>
        <p:nvSpPr>
          <p:cNvPr id="350" name="Google Shape;350;p3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he Linux Foundation">
      <a:dk1>
        <a:srgbClr val="3F3F3F"/>
      </a:dk1>
      <a:lt1>
        <a:srgbClr val="FFFFFF"/>
      </a:lt1>
      <a:dk2>
        <a:srgbClr val="00183C"/>
      </a:dk2>
      <a:lt2>
        <a:srgbClr val="FFFFFF"/>
      </a:lt2>
      <a:accent1>
        <a:srgbClr val="168FDF"/>
      </a:accent1>
      <a:accent2>
        <a:srgbClr val="FCD672"/>
      </a:accent2>
      <a:accent3>
        <a:srgbClr val="10CFC9"/>
      </a:accent3>
      <a:accent4>
        <a:srgbClr val="7564A0"/>
      </a:accent4>
      <a:accent5>
        <a:srgbClr val="FEAA61"/>
      </a:accent5>
      <a:accent6>
        <a:srgbClr val="A1A1A4"/>
      </a:accent6>
      <a:hlink>
        <a:srgbClr val="168FDF"/>
      </a:hlink>
      <a:folHlink>
        <a:srgbClr val="168F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